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notesMasterIdLst>
    <p:notesMasterId r:id="rId32"/>
  </p:notesMasterIdLst>
  <p:handoutMasterIdLst>
    <p:handoutMasterId r:id="rId33"/>
  </p:handoutMasterIdLst>
  <p:sldIdLst>
    <p:sldId id="344" r:id="rId2"/>
    <p:sldId id="367" r:id="rId3"/>
    <p:sldId id="368" r:id="rId4"/>
    <p:sldId id="373" r:id="rId5"/>
    <p:sldId id="323" r:id="rId6"/>
    <p:sldId id="336" r:id="rId7"/>
    <p:sldId id="369" r:id="rId8"/>
    <p:sldId id="325" r:id="rId9"/>
    <p:sldId id="326" r:id="rId10"/>
    <p:sldId id="327" r:id="rId11"/>
    <p:sldId id="328" r:id="rId12"/>
    <p:sldId id="329" r:id="rId13"/>
    <p:sldId id="330" r:id="rId14"/>
    <p:sldId id="331" r:id="rId15"/>
    <p:sldId id="332" r:id="rId16"/>
    <p:sldId id="333" r:id="rId17"/>
    <p:sldId id="374" r:id="rId18"/>
    <p:sldId id="334" r:id="rId19"/>
    <p:sldId id="335" r:id="rId20"/>
    <p:sldId id="371" r:id="rId21"/>
    <p:sldId id="372" r:id="rId22"/>
    <p:sldId id="377" r:id="rId23"/>
    <p:sldId id="379" r:id="rId24"/>
    <p:sldId id="380" r:id="rId25"/>
    <p:sldId id="370" r:id="rId26"/>
    <p:sldId id="381" r:id="rId27"/>
    <p:sldId id="382" r:id="rId28"/>
    <p:sldId id="383" r:id="rId29"/>
    <p:sldId id="384" r:id="rId30"/>
    <p:sldId id="34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8225"/>
    <a:srgbClr val="27823F"/>
    <a:srgbClr val="26293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88" autoAdjust="0"/>
    <p:restoredTop sz="94660"/>
  </p:normalViewPr>
  <p:slideViewPr>
    <p:cSldViewPr snapToGrid="0">
      <p:cViewPr>
        <p:scale>
          <a:sx n="100" d="100"/>
          <a:sy n="100" d="100"/>
        </p:scale>
        <p:origin x="1386" y="30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0" d="100"/>
          <a:sy n="50" d="100"/>
        </p:scale>
        <p:origin x="2886"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B548F-E164-4D9F-A017-507A6147540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B89FF16F-2ADC-423B-8AA2-14F76ECB1EA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CFA85B-F0D0-46B4-B4F4-F331F321C77C}" type="datetimeFigureOut">
              <a:rPr lang="en-IN" smtClean="0"/>
              <a:t>16-06-2022</a:t>
            </a:fld>
            <a:endParaRPr lang="en-IN"/>
          </a:p>
        </p:txBody>
      </p:sp>
      <p:sp>
        <p:nvSpPr>
          <p:cNvPr id="4" name="Footer Placeholder 3">
            <a:extLst>
              <a:ext uri="{FF2B5EF4-FFF2-40B4-BE49-F238E27FC236}">
                <a16:creationId xmlns:a16="http://schemas.microsoft.com/office/drawing/2014/main" id="{25AA4EB2-7A68-4302-BAF7-B6B18D2CF8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Tree>
    <p:extLst>
      <p:ext uri="{BB962C8B-B14F-4D97-AF65-F5344CB8AC3E}">
        <p14:creationId xmlns:p14="http://schemas.microsoft.com/office/powerpoint/2010/main" val="108923321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2:52:05.859"/>
    </inkml:context>
    <inkml:brush xml:id="br0">
      <inkml:brushProperty name="width" value="0.05" units="cm"/>
      <inkml:brushProperty name="height" value="0.05" units="cm"/>
      <inkml:brushProperty name="color" value="#177D36"/>
      <inkml:brushProperty name="fitToCurve" value="1"/>
    </inkml:brush>
    <inkml:brush xml:id="br1">
      <inkml:brushProperty name="width" value="0.05" units="cm"/>
      <inkml:brushProperty name="height" value="0.05" units="cm"/>
      <inkml:brushProperty name="color" value="#3165BB"/>
      <inkml:brushProperty name="fitToCurve" value="1"/>
    </inkml:brush>
    <inkml:brush xml:id="br2">
      <inkml:brushProperty name="width" value="0.05" units="cm"/>
      <inkml:brushProperty name="height" value="0.05" units="cm"/>
      <inkml:brushProperty name="color" value="#ED1C24"/>
      <inkml:brushProperty name="fitToCurve" value="1"/>
    </inkml:brush>
  </inkml:definitions>
  <inkml:trace contextRef="#ctx0" brushRef="#br0">10649 12929 492 0,'0'0'180'16,"0"0"-46"-16,0 0-24 16,0 0-29-16,-6-178 18 15,0 144-22-15,-1 3-26 16,-5 2-9-16,-7 3-8 16,-13 6-8-16,-10 6-9 15,-5 8-6-15,-10 6-8 16,-4 0-1-16,-5 26-4 15,0 14 2-15,1 14 0 16,15 7 0-16,14 7-2 0,27-3 2 16,9 10-3-16,34-4 2 15,37 4 1-15,20-4 0 16,16-2-2-16,-6-3 2 16,-9-3 2-16,-19-7 0 15,-23 2-2-15,-17-7-1 16,-18-2 0-16,-15 3 2 15,0-7-1-15,-26-1 3 16,-24-5 0-16,-13-2-2 16,-11-11 2-16,5-14-1 0,1-12-2 15,15 0-30-15,12 0-60 16,22-4-33-16,19-24-32 16,9-15-63-16,48-14-199 15</inkml:trace>
  <inkml:trace contextRef="#ctx0" brushRef="#br0" timeOffset="269">11012 13400 124 0,'0'0'304'16,"0"0"-158"-16,0 0-2 16,0 0-8-16,0 0-60 15,0 0-36-15,50-31-18 16,-50 62-6-16,0 9 54 15,0 21-4-15,-3 4-24 0,-9-2-6 16,5-3-14-16,4 1-8 16,3-10-7-16,0 0-3 15,0-14 0-15,0-3-4 16,3-10-18-16,4-10-79 16,-1-14-51-16,7 0-8 15,2-46-3-15,4-11-286 16</inkml:trace>
  <inkml:trace contextRef="#ctx0" brushRef="#br0" timeOffset="552">11135 13323 218 0,'0'0'185'16,"0"0"-70"-16,0 0-4 16,0 0-11-16,0 0-16 15,0 0-35-15,-54-106-32 16,48 106 0-16,6 0 2 15,0 0-8-15,0 0-11 16,0 0 2-16,0 0-1 16,0-2 9-16,0-4 20 15,0-12 42-15,10 4 4 16,-4-6-42-16,-6 9-14 16,0-3-6-16,0 8-14 15,-13 6-16-15,-12 0-2 16,3 0-16-16,11 14-52 0,11 29-29 15,0 3-85 1,14-1-99-16</inkml:trace>
  <inkml:trace contextRef="#ctx0" brushRef="#br0" timeOffset="2185">11396 13675 500 0,'0'0'194'15,"0"0"-42"-15,0 0-60 16,0 0 11-16,0 0 3 16,0 0-54-16,0-32 5 0,0 30-11 15,0 2-20 1,0 0-14-16,0 0-12 0,0 0-5 16,-3 20 5-16,-7 5 3 15,7 1 0-15,0-6-3 16,3 0 0-16,0-4 1 15,0-3 1-15,0-11 0 16,0-2-2-16,0 0-5 16,0 0 4-16,13-2 1 15,24-33 6-15,12-5 7 16,-5-3-7-16,-9 12-5 16,-16 16 2-16,-10 1-2 15,-3 14-1-15,-6-5 5 16,3 5-5-16,2 0-2 15,3 0-9-15,6 19 3 0,2 5 4 16,-4 4-5-16,1 3 8 16,-4-7 2-16,-2-2 1 15,2-10 1-15,-3-2-3 16,1-3 2-16,-4-7 0 16,3 0-2-16,10 0 0 15,3-7 0-15,4-15 4 16,-4 2-2-16,0 0-2 15,0 0 6-15,-10 9-5 16,1-1-1-16,-7 10 0 16,-3 2 0-16,0 0-6 15,3 0 4-15,3 0-12 0,7 0 14 16,-4 14-3-16,4-3 3 16,4-2 0-16,-6-4 0 15,9 1 0-15,-4-6-1 16,6 0-4-16,0 0 4 15,4 0 1-15,2-20 0 16,-5-3 1-16,2 9 1 16,-9 2-2-16,0 7 0 15,-4 2-1-15,-2 3-2 16,-1 0-1-16,-2 0-4 16,5 0 3-16,4 0 2 15,1 0 2-15,5 0-1 16,3 0 4-16,4 0-2 0,8-6 0 15,9-11-2 1,-2-3 2-16,-9 6 3 0,-10 2-3 16,-8 4 1-16,-9 2 0 15,-5 6 2-15,-3 0 4 16,0 0 9-16,0 0 13 16,0 0-11-16,0 20-18 15,-3 26 0-15,-16 22 27 16,-6 15 11-16,3 12 1 15,-7 22 2-15,1 15-9 16,-5 2-2-16,8 6-8 16,0-19-8-16,12-19-6 0,7-13-6 15,6-26-1 1,0-24 2-16,0-21-2 0,0-16-1 16,0-2 3-16,0-8 5 15,-6-43 8-15,-7-32-7 16,-1-23-6-16,3-23-3 15,0-28-1-15,0-11-3 16,0-10-13-16,-1 11 7 16,5 22 3-16,7 31-3 15,0 19 3-15,0 35 1 16,22 23 1-16,0 14-1 16,8 15 3-16,5 2-3 0,9 6-1 15,4 0-4-15,-7 20-4 16,-6 23 2-16,-16 21-3 15,-13 1 6-15,-6 9 3 16,0 3 4-16,-25-8-6 16,-7-3 6-16,1-18-10 15,9-8-15-15,8-14-13 16,11-14 3-16,1-7-7 16,2-1 17-16,0-4 10 15,0 5-6-15,25-5 10 16,22 0-9-16,13-20 20 15,4-26 3-15,3-11 1 16,-11-12 0-16,-4-5 0 16,-11-6 1-16,-5-3 0 15,-8-3-2-15,-6 3 2 0,-9 6 3 16,-10 8-4 0,-3 15 6-16,0 16-5 0,-19 12 5 15,-6 16 13-15,-11 10-20 16,-5 0-7-16,-3 43 1 15,-3 20 6-15,8 16 3 16,26 13 0-16,13 5 4 16,3-1-2-16,35 0 0 15,7-25-1-15,3-14-3 16,-1-19 1-16,-2-21-1 16,-1-17 4-16,-3 0 6 15,0-23 1-15,-5-11-8 0,-4-9 1 16,-13-3 1-1,-13 0-6-15,-6 9 5 16,0 0-3-16,0 17 0 0,-16 3-2 16,3 17-1-16,1 0 0 15,-7 17-2-15,-3 29 3 16,-1 11 4-16,13-6-1 16,10-5-2-16,0-9 3 15,16-5-2-15,23-15 2 16,2-3-3-16,0-14-1 15,0 0-41-15,1 0-47 16,-10 0-93-16,-4 0-141 16</inkml:trace>
  <inkml:trace contextRef="#ctx0" brushRef="#br0" timeOffset="2918">13937 13097 360 0,'0'0'219'0,"0"0"-84"16,0 0-18-16,0 0-15 15,0 0-21-15,-6-148 10 16,0 148-42-16,-4 0-5 16,-10 0-44-16,-14 42 1 15,-17 16 5-15,-7 19 5 16,5-6 4-16,12 6-6 15,15-2-1-15,20-4-1 16,6-8-3-16,3-6-3 16,35-5 2-16,11-7 3 15,7-13-5-15,7-12-1 0,-3-17-11 16,-2-3-3 0,-10 0 4-16,-11-12 10 0,-18-13 3 15,-8-1-2-15,-11 0-1 16,0 1 2-16,0 1 0 15,0 5-4-15,-11 4-1 16,3 4-2-16,5 3-1 16,3 3 0-16,0 0-2 15,0-3-2-15,0-3 4 16,0-4 0-16,22-2 2 16,0 10 4-16,-3-6-1 15,-3 13-2-15,-1 0 2 0,4 0-3 16,-3 0-3-16,-5 37 4 15,-2 21 3-15,-9 13 14 16,0 12 13-16,0 11 8 16,0 1 8-16,-6 8 6 15,-2 5-11-15,2-13-11 16,3-7-4-16,3-11-3 16,0-19-11-16,0-13-9 15,0-7 2-15,3-13-2 16,14-16-37-16,14-9-128 15,10-2-72-15,7-51-183 16</inkml:trace>
  <inkml:trace contextRef="#ctx0" brushRef="#br0" timeOffset="4418">14467 13643 455 0,'0'0'260'0,"0"0"-131"15,0 0-20-15,0 0-15 16,0 0-30-16,0 0-13 16,36-147-2-16,-34 147-6 15,-2 0-14-15,11 0-21 16,11 0-7-16,9 33-1 16,15 4 1-16,-2 6 1 15,0-3 0-15,-9-3-2 16,-4-11 1-16,-12-6-1 0,-8-6-2 15,-8-8-1-15,-3-6-8 16,0 0 1-16,-22 0 10 16,-11-6-14-16,5-20-7 15,15-8-19-15,13-11 17 16,3-10-2-16,45-11-22 16,8 3-1-16,9 13 2 15,-12 12 5-15,-8 18 12 16,-13 8 13-16,-13 12 6 15,0 0 3-15,-7 14-6 16,4 15-4-16,-2 3 11 16,-3-6 2-16,0-1 4 15,-3-10 0-15,0-10 3 0,-2-5-2 16,-3 0 2 0,-3 0 5-16,0 0 8 0,0 0 17 15,0 0 20-15,0-5-37 16,0-16-2-16,-9 10-5 15,-18 3-6-15,-1 3-3 16,-7 5 0-16,-6 0 0 16,2 7 3-16,5 19 7 15,8 4-1-15,14 9-3 16,9-2-5-16,3-6-1 16,0-5 6-16,15-6-6 15,11-14-5-15,2 0 5 16,0-6 0-16,8 0 7 0,-7-12-2 15,-1-5-1 1,-11 2-1-16,-9 7-1 0,-5 5 2 16,-3 0-4-16,0 3 0 15,0 0-1-15,8 0-5 16,1 0 1-16,10 0 4 16,6 3 1-16,10 3 5 15,0-6-3-15,1 0-1 16,-2-3 4-16,-2-23-2 15,2-3-2-15,-4 1 2 16,-5 3-1-16,-9 7 5 16,-10 4 21-16,-3 8 30 0,-3 6 0 15,0 0-12 1,0 0-28-16,0 0-18 0,0 28-17 16,0 21 17-16,-20 14 32 15,-2 9-7-15,0 11 9 16,-6 11-1-16,-1 15-12 15,1 5-4-15,3-11-3 16,6-15-11-16,5-25 4 16,5-17-2-16,7-20-4 15,2-20 2-15,-5-1-2 16,5-5 5-16,0 0 11 16,0-25 28-16,0-33-6 15,0-24-36-15,0-24-2 0,0-9-1 16,-3-2 1-1,3 4-2-15,0 3-11 0,0 16 7 16,33 3-8-16,2 23 3 16,-1 18 0-16,-5 21 4 15,-4 18 0-15,3 11-2 16,-1 0 5-16,-2 6-6 16,-3 34 0-16,-6 9-2 15,-10 8 7-15,-6 2-1 16,0-4 1-16,0-3 0 15,-3-13-1-15,-10-1-9 16,1-13-12-16,5-13-3 16,7-6-8-16,0-6-10 15,0 0 27-15,0 0-2 16,38-6 1-16,14-26 19 0,8-5-7 16,-4-14 1-16,-4-1 3 15,-2-11 5-15,-9 1 2 16,-6-7 0-16,-10 3 0 15,-11 3 7-15,-8 3 3 16,-6 12 7-16,0 8 0 16,0 16-1-16,0 13 8 15,0 11-8-15,-9 0-18 16,-13 29-7-16,-8 28 7 16,-1 9 8-16,9 8 3 15,6-8-3-15,13 2 1 0,3-3-4 16,0-4 0-16,0-9-3 15,0-12-1 1,0-9 0-16,6-5 2 0,7-6-3 16,-1-4 0-16,4-7-6 15,0-9 5-15,9 0 1 16,0 0 0-16,11 0-2 16,-7 0-2-16,-4 0-24 15,-6 0-21-15,-10 19-12 16,-3 14-12-16,-6 16-74 15,0 8-89-15,11-6-246 16</inkml:trace>
  <inkml:trace contextRef="#ctx0" brushRef="#br0" timeOffset="5041">10135 14750 420 0,'0'0'162'15,"0"0"-67"-15,0 0 23 0,0 0 0 16,0 0-25-16,0 0-52 16,96-52-12-16,88 29 17 15,69-5 19-15,82-4-22 16,64 1-15-16,43 14-9 15,34 8-12-15,16-3-6 16,-2-6 2-16,-4-6 3 16,-19 4 10-16,-44-6 34 15,-55 17-10-15,-63-2-16 16,-60-1 1-16,-58 4-11 16,-60 8-2-16,-48 0-5 15,-40 0-7-15,-33 0-1 0,-6 0-5 16,-25 3-56-16,-42 20-132 15,-26 8-146-15</inkml:trace>
  <inkml:trace contextRef="#ctx0" brushRef="#br1" timeOffset="-46824">10919 1569 300 0,'0'0'167'0,"0"0"-79"16,0 0-8-16,0 0 16 15,0 0-9-15,0 0-35 16,0 0-11-16,-12 7-10 15,12-7 0-15,0 0 6 16,0 0 0-16,28 0-37 16,29 0 6-16,39 0 57 15,47-3-45-15,38-21 1 16,35 2 5-16,25-7-16 0,10 1-5 16,1-1 5-16,-5 3-8 15,-18 4 0-15,-13 7 11 16,-12 4-11-16,-5 0-1 15,17 2 1-15,23 0 2 16,11-2 0-16,20 0-2 16,-6-1-4-16,-6-3 4 15,-8-1 0-15,-18-2-2 16,-19-2 2-16,-23 1 2 16,-22 1-2-16,-20 4-4 15,-5 2 2-15,8 7 2 16,14-2 0-16,11 2 7 15,5 3-6-15,-10-4-1 16,-6 1 0-16,-9-3 0 0,-13 7 0 16,-10-5 2-16,-2 6-2 15,-7-3 0-15,-11 3 4 16,-11 0-3-16,-12 0 1 16,-11 0-2-16,-12 0 0 15,-7 0-2-15,-7 0-13 16,-7-3 8-16,-5 1-80 15,-7 2-114-15,-5 0-17 16,-1 0-79-16</inkml:trace>
  <inkml:trace contextRef="#ctx0" brushRef="#br1" timeOffset="-43432">10926 1590 327 0,'0'0'208'16,"0"0"-104"-16,0 0-7 16,0 0-8-16,0 0-21 15,0 0-14-15,0 0-18 16,3-6-10-16,-3 6-13 15,3 9-11-15,-3 16 11 0,0 9 84 16,0 4-45-16,0 2-25 16,0-1 6-16,0 11-15 15,0 4-5-15,0 9 3 16,-3 8 1-16,-7 6-6 16,-2 0-4-16,2 6-2 15,1 6-2-15,-4 5 0 16,1 12 1-16,-2 15 11 15,-2 7-5-15,0 7 27 16,-2 2-8-16,-1 9-5 16,-7 8-12-16,1 9-2 15,0 6-1-15,0-1-2 16,2 1-7-16,0 5 7 16,-5 12-5-16,0 11-2 0,-8 24 1 15,-2 16 5-15,-6 7-5 16,0 12 3-16,-8-1 8 15,2-4 3-15,6-2 4 16,3-6-4-16,14-6-6 16,8 9-3-16,13 9 0 15,3-4-2-15,3 7 1 16,0-12 4-16,-3-18-1 16,3-11 1-16,0-20 0 15,0-16 0-15,0-13-6 16,0-13-2-16,0-6 2 0,0-7 3 15,0-2-5 1,6 4 1-16,-6-4 0 0,0-12 0 16,0-11 2-16,0-15-1 15,0-6-2-15,-3-10 2 16,3-3-2-16,-3-3 2 16,0-6-2-16,3-9 0 15,-4-2 1-15,-2-1-1 16,0 2 1-16,-4 8 0 15,1 5 0-15,-1 3-1 16,-2 3 4-16,-2 0-2 16,3-6-2-16,0 0 1 15,5-6 0-15,4-10-1 16,2-13-1-16,0-7 0 16,0-7 0-16,0-3 0 0,0-5 0 15,0-3-1-15,11-7 0 16,3 2-1-16,2-7-1 15,12 4 3-15,10-7-1 16,20 3-2-16,21-7 3 16,18-2 1-16,21 4 0 15,9-6-1-15,7 0 0 16,3 0-5-16,12 0-2 16,16 0 3-16,16 0 4 15,17-12-2-15,8-7-7 0,6-1 6 16,8 0-2-1,2 2 2-15,-7 4 2 0,-4 8-5 16,-5 1 6-16,-15 5-1 16,-10 0 1-16,-6 0 0 15,2 0-1-15,7 0-4 16,8 0 3-16,1 0-2 16,4-9 1-16,4 4 2 15,2 1-1-15,0 4 2 16,1 0-1-16,-5 6 1 15,-2 17 0-15,-4 0 2 16,8 0-1-16,12-3 1 16,10-6-2-16,14-8 1 15,15-6-1-15,4 0-6 0,2-6 6 16,-7-11 1 0,-15 6-1-16,-27-7 0 15,-16 7 2-15,-9 2 1 0,-3 1-3 16,1 5 0-16,-4-3 1 15,-10-2-3-15,-3-10 2 16,-6-4-1-16,-6 5 0 16,-4-3 0-16,0 3 0 15,1 2 1-15,-4-2-1 16,3 8 1-16,7-5 0 16,6 5 0-16,15 7 3 15,15 2-1-15,7 0-1 16,8 0 0-16,-16 0-1 15,-13 0 0-15,-16 0-2 0,0 0 2 16,-4 0 0-16,-5-4 0 16,-17 3 1-16,-19 1 0 15,-12 0 0-15,-6 0-1 16,2 0 0-16,1 0 1 16,-6 0 2-16,-8-7 0 15,-11-7-1-15,-17-6-2 16,-13 3 1-16,-11-6-1 15,-11 0 2-15,-9-8 2 16,-10-9 1-16,-6-9-2 16,0-19-2-16,-16-3 1 15,-18-13-1-15,-7-13-1 16,-1-9 2-16,-6-11-2 16,-2-12 0-16,-14-11-1 0,-2-3 1 15,-5 0 0-15,5-1 0 16,3 2 0-16,2-12 1 15,4-12-1-15,5-8 0 16,15 2 2-16,8 6-2 16,10 3 1-16,13-3-1 15,6 0 0-15,0 4 1 16,0-4-1-16,-3 3 1 16,-5 0 2-16,0 3-5 15,-12-3 4-15,4-8-2 16,2-7 0-16,-3 1 1 15,10 3-1-15,1 5 0 0,6 6 1 16,0 0-1-16,0 9-1 16,-3 2 1-16,-3 0 0 15,-4 6 0-15,-6-2 0 16,-6 8-1-16,-3 2 1 16,2 2 0-16,1-4 1 15,3-6 0-15,9 0-1 16,7 6 0-16,3 5 2 15,0 7-3-15,0 2 2 16,0 8-1-16,7 1 0 16,-4 6 1-16,-3-4-1 15,0 1 0-15,0-9-2 16,0 1 2-16,0-7 1 0,0 5 0 16,0 4-1-16,0 15 0 15,0 7 1-15,0 7-2 16,0-1 2-16,9-2-1 15,7-3 0-15,0-1 1 16,4 7 0-16,-1 0 0 16,0-3 0-16,0-1-1 15,-4-2-1-15,-2 5 1 16,-4 9 0-16,-2 4 1 16,-1-2-1-16,0-2-3 15,-1 6 3-15,-5 3-2 16,0 6 1-16,0 4 1 15,0 4-1-15,0 3 1 16,0 6 1-16,0 8-1 0,0 6-1 16,0 8-1-16,0 1 2 15,-5 5 0-15,2 3 1 16,0 2-1-16,0-2 1 16,0 3-1-16,3 3 0 15,-3-3 0-15,3 2 1 16,-4 4-1-16,1 3 0 15,0-1-1-15,-3 3-1 16,-1 1-3-16,1-1 1 16,-3-6 0-16,-4 0 3 15,-6-1 1-15,-3-2-3 16,-4-3 2-16,-6 2 0 0,-2-1-3 16,-12 6 0-16,2 2 1 15,-9 3 0-15,-12 3-2 16,-10 3 3-16,-15 0-1 15,-4 0-4-15,-15 0 4 16,1 6-2-16,-12 0 1 16,-10 0 1-16,-4-4 0 15,1 7-2-15,2-1 0 16,7 4 2-16,-2 0-4 16,-4 4-7-16,-1-1 2 15,1-4 2-15,6-2 5 16,9-3-7-16,8-6-1 15,2 0 5-15,6 0 5 0,7 0-1 16,3 0-3-16,-2 0 0 16,-5 0 7-16,-3 0-2 15,0 0 2-15,1 2 0 16,3 7 0-16,-3 0-3 16,-1-4 1-16,-3-5 0 15,7 3 0-15,3-3-2 16,4 3-1-16,-2 3-5 15,1 0-42-15,-12 2-34 16,-11 6-111-16,-12-2-125 16,-6-10-308-16</inkml:trace>
  <inkml:trace contextRef="#ctx0" brushRef="#br1" timeOffset="-40765">10833 3279 299 0,'0'0'137'16,"0"0"-71"-1,0 0 17-15,0 0-13 0,0 0-23 16,0 0-2-16,0 0-5 16,-9 6-9-16,9-6-14 15,0 0-8-15,0 0 2 16,3 0-2-16,11 0 1 16,8 3 19-16,19-3 8 15,12 0 5-15,27 0-2 16,18 0-15-16,20 0 0 15,15 0-12-15,10 0-4 16,7-5-1-16,8-7-3 0,8 1 2 16,5-3-6-16,8 3 2 15,-3-4-1-15,-3 6-1 16,-5 0 4-16,-3 4-3 16,-3-1-2-16,0 3 0 15,6-6 3-15,21 3-3 16,17-2 1-16,16 2 0 15,10 4-1-15,-1-7-4 16,-5 0 3-16,-4 1 1 16,-11-1 1-16,-12 3 2 15,-2 4-2-15,-7-2-1 16,-5 2 2-16,-1 2-1 16,0-6 1-16,0 4 0 15,-6 2-2-15,-5-6-1 16,-11 0 1-16,-4-2-3 0,1-4 2 15,3 6 2-15,-6-2-1 16,2 2 1-16,1 3-1 16,0 3 2-16,-7 0-1 15,-8 0 1-15,-8 0-2 16,-9 0 2-16,4 0 0 16,6 0-2-16,-5 0 1 15,-2 0-1-15,-12 0 0 16,-11 0-2-16,0 0 2 15,6 3-5-15,11 0 5 16,10 0 0-16,-4-3 0 16,-7 0 2-16,-14 0 0 0,-17 0-1 15,-4 0-1 1,-1 0 0-16,-1 3 0 0,5 0 0 16,2-1 1-16,-2 4-1 15,-4-3 0-15,-7 2 0 16,-11-1 3-16,-6-2-3 15,-11 2 0-15,-11-4 0 16,-10 0 0-16,-9 0 1 16,0 0 1-16,5 0-2 15,7 0 1-15,14 0-1 16,8 0-3-16,5 0 3 16,7 0 0-16,-12 0-1 0,-2 0 1 15,-7 0 1-15,-6 0-1 16,-5 0-1-16,-7 0 1 15,-4 0 1-15,-5 0 0 16,2 0-1-16,9 0 0 16,1 0 0-16,3 0 0 15,-4 0 0-15,-1 0 0 16,-2 0 0-16,0 0 1 16,1 0-1-16,7 0 3 15,-3 0 0-15,9 0-3 16,-4 0 7-16,0 0-4 15,-2 0-2-15,-11 0 0 16,-6 0 3-16,-10 0-1 0,-5 0-2 16,-4 0 4-1,0 0-5-15,0 0-9 0,-29 0-78 16,-7 0-110-16,0 0-267 16</inkml:trace>
  <inkml:trace contextRef="#ctx0" brushRef="#br1" timeOffset="-39160">10382 5406 138 0,'0'0'328'0,"0"0"-270"15,0 0 13-15,0 0 27 16,0 0-27-16,0 0-32 16,-6-9-20-16,6 7 3 15,0 2-2-15,0 0-1 16,0-3-1-16,0 3-4 0,17-2-10 16,27-4 2-16,22-3 10 15,30 1 9-15,14-4 14 16,17 4-14-1,13-4-8-15,3-2-5 0,10 0-2 16,7-3 4-16,0 5-3 16,2 0-11-16,5-2 8 15,4 0 3-15,10 3-6 16,15-4 3-16,15 0-8 16,17 5 4-16,11-5-2 15,5 4-2-15,1-1 3 16,-5 3 4-16,-7-1-5 15,-18-2-2-15,-11 4 1 16,-10-7 0-16,-1 0-1 0,5 2-1 16,-1-1 1-16,2 4 0 15,-2 5 2-15,-9 3-2 16,-10 2 2-16,-10 0-2 16,-3-7 0-16,1 7 1 15,-5-6-1-15,-5 1 0 16,-7 2 0-16,7-6-2 15,0 1 1-15,12-4 1 16,11 1 1-16,-5 2-1 16,1 3 0-16,-13 6-2 15,-13 0-1-15,-15 0 0 16,-10 0-1-16,0 0-4 16,-1 0 2-16,13 0 0 0,14 0 3 15,-1 5 1-15,4 2-2 16,-1 1 0-16,-6-2 3 15,0 3 1-15,-6-6 1 16,0 3-1-16,-3 2 1 16,-1 1-1-16,1-3 0 15,-3-1 0-15,-8 1 0 16,-2 3 0-16,-6-2 0 16,0 2 1-16,-8-3-1 15,-5 0 2-15,3 3-2 16,-2-1 0-16,-5 1-1 15,-3-3 1-15,-11 2-1 16,-12-3-1-16,-7-1 4 16,-8-3-4-16,-7-1 2 15,7 0 0-15,7 5 0 0,3-5 1 16,-3 3 0-16,-10-3-1 16,-13 0 0-16,-8 0 1 15,-14 0-1-15,-6 0 1 16,-10 0-1-16,-3 2 0 15,0-2 2-15,7 0-2 16,-1 0-3-16,1 0 3 16,-4 0-1-16,-6 3-53 15,0 3-108-15,-13 1-179 16</inkml:trace>
  <inkml:trace contextRef="#ctx0" brushRef="#br1" timeOffset="-37158">10195 7573 110 0,'0'0'158'15,"0"0"-12"-15,0 0-42 16,0 0 5-16,0 0-9 16,0 0-10-16,0 0-14 15,-22-3-23-15,22 3-16 16,0 0-6-16,0 0-7 16,3 0-9-16,3 0 7 15,7-6-9-15,15 0-3 16,24-2 12-16,20-6-15 15,30 0 5-15,26-1-1 16,12-3 5-16,6 4 6 16,-3 3-15-16,-11-4 1 0,-5 5-6 15,-6 4 1-15,-12-3-2 16,-2 6 0-16,1 3-1 16,10-3 0-16,28 1-2 15,35-4 2-15,42-6 1 16,24-8 0-16,8 0 1 15,-27 6-2-15,-37 3 1 16,-35 8 2-16,-32-3-3 16,-7 1 1-16,13-1-1 15,26-3 0-15,18-2 2 16,18-7-1-16,1 4-1 16,-3-4-3-16,-12 7 1 0,-13 0 4 15,-19 6-2-15,-25-4 0 16,-16 0 0-16,-13 4 2 15,-3-1-2-15,13 3 0 16,15-3 2-16,26 0-2 16,22 1 1-16,20-3 1 15,5 4-2-15,-2-2 0 16,-23 6 0-16,-25 0-2 16,-26-2 1-16,-10 2 1 15,5-9-1-15,12 4 1 16,18-2 0-16,14-1 1 15,9 2-1-15,3 4 0 16,-9-1-1-16,-13 3 1 0,-13 0 0 16,-9 0 1-1,-8 0 0-15,8 0 2 0,7 0-3 16,2 0 0-16,0 0 0 16,4 0-1-16,-10 0-1 15,2 0 2-15,1 0 0 16,1 0-1-16,-7 0 1 15,-10 0 0-15,-13 0 0 16,-9 0 0-16,-10 0 0 16,-5 0 1-16,-11 0-1 15,1 0 0-15,2 0 0 16,8 0 0-16,14 3 2 0,5-1 0 16,9 4-2-1,-8-3 1-15,-1 0-1 0,-11 3 0 16,-9-3-1-16,-9-1 1 15,-11 1 1-15,-4-3-1 16,-2 3 0-16,11 0 0 16,5-3 1-16,6 5-1 15,5 1-3-15,-2 0 3 16,-7-3 0-16,-9 0-3 16,-15-1 3-16,-11-2 0 15,-14 0 3-15,-10 0-2 16,0 0-1-16,4 0 0 15,12 0-4-15,3 0 4 16,8 0 4-16,-8 6-4 16,0-3 0-16,-3 0 0 0,0 3 0 15,-3-3 0-15,0-3 0 16,-3 3 0-16,-7-3 1 16,2 0 0-16,0 0-1 15,9 0 0-15,2 0 0 16,7 0 1-16,-4 0 0 15,0 0-1-15,5 2 0 16,-2-2 0-16,4 3 0 16,-1-3 2-16,-1 0-2 15,-2 3 0-15,-3-3 1 16,1 3-1-16,2 0 0 16,8 2-1-16,2-1 2 0,3-2-1 15,3 1 0-15,0 3 0 16,1-3 0-16,-10-1 0 15,-10 2 0-15,-12-4 1 16,-10 0-1-16,-3 0 0 16,0 0-18-16,0 5-79 15,-3 1-149-15,-26-1-248 16</inkml:trace>
  <inkml:trace contextRef="#ctx0" brushRef="#br1" timeOffset="-35403">10223 9786 442 0,'0'0'192'0,"0"0"-114"16,0 0 6-16,0 0-14 15,0 0-8-15,0 0-13 16,0 0-8-16,-6-16-7 16,6 16-10-16,0 0 2 15,0 0-3-15,0 0 1 16,0 0-11-16,0 0-11 16,3 0-2-16,22 0 0 15,17 0 5-15,22 0 0 16,12 0 5-16,19 0-10 15,26 0 8-15,16-15 0 16,18-2 3-16,17 0 6 0,5 2-2 16,7 2-7-1,-8 4 0-15,-11 3-4 0,-19-3 0 16,-3 4-1-16,2-7-1 16,9 0-1-16,11 2 1 15,13-2 1-15,15 0-3 16,16 4 3-16,-1-3 0 15,-9 5 3-15,-15 0-4 16,-22 0 0-16,-14 0-1 16,-13 4 0-16,2-4 1 15,12 0 1-15,27-5 6 16,17-6-2-16,17 0-5 0,3-3 2 16,-13 6-1-1,-10 4-2-15,-18 5 0 0,-9 2 1 16,-12 0 1-16,-8 0 0 15,-3 3-2-15,0 0 0 16,0 0 5-16,-4 0-6 16,1 0 0-16,0-3 5 15,-2-2 0-15,2 1-5 16,3 2 1-16,-7-1 2 16,1 3-3-16,3-2 2 15,3 2-2-15,6 0 1 16,-3 0-1-16,0 0 0 15,-10 0 1-15,-10 0 2 16,-8 0-2-16,0 0-1 16,-1 0 1-16,7 2-2 0,5 3 2 15,8-1 0-15,3 1-1 16,2-2-1-16,4 0 0 16,-3 0 1-16,-3 5 0 15,-10-2 0-15,-9-2 0 16,-4 1 0-16,-3-2 0 15,0 3 0-15,3 0 2 16,-3-1-2-16,-2-2 2 16,-15 3-1-16,-1-1-1 15,-10-1 0-15,-4-2 0 16,-2-2 2-16,-8 0-2 16,-5 3 0-16,-7-3-1 0,-2 3 0 15,-5 0 1-15,1-3 0 16,-4 0 0-16,1 0 0 15,3 0 1-15,-4 0-1 16,0 0-1-16,-8 0 0 16,-7 0 0-16,-1 0 1 15,1 0 1-15,4 0 0 16,2 0-1-16,9 0 0 16,3 0-1-16,5 0 1 15,-1 0 1-15,-3 0 0 16,-7 0-1-16,-12 0 0 15,-10 0 0-15,-3 3-1 16,7-3 2-16,3 0 1 16,8 0-2-16,-2 0 1 0,1 0-1 15,2 0 0-15,0 0 1 16,1 0 0-16,-9 0 0 16,3 0-1-16,-8 0 1 15,0 0 0-15,-3 0 0 16,3 0-1-16,-1 0 1 15,-7 0-1-15,0 0 4 16,-7 0-3-16,-1-3-1 16,1 3 2-16,2 0-4 15,1 0 0-15,-10 0-66 16,-3 0-206-16</inkml:trace>
  <inkml:trace contextRef="#ctx0" brushRef="#br1" timeOffset="-33355">14945 1259 286 0,'0'0'172'15,"0"0"-124"-15,0 0 47 16,0 0 0-16,0 0-16 15,0 0 1-15,0 0-5 16,0 79 21-16,0-59-35 16,0-2-17-16,0-1 2 0,-3 3-2 15,-2 2-8-15,-1 4-7 16,3 9-6-16,0 2-4 16,-2 9 4-16,0 7-9 15,2 10-9-15,3 6 12 16,0 0-1-16,0-3-10 15,0 2 2-15,0 4 5 16,8-4-8-16,0 9 2 16,-2 4-1-16,2-1 0 15,-2 5-4-15,2 10-1 16,6-2-1-16,-1 8 1 16,2-1 2-16,1-2-2 15,-3-4-1-15,-4 9 1 16,-6 3-1-16,1 6 2 15,-4-1-1-15,0-2 0 0,0 1-1 16,0-1 1-16,3 0 0 16,-3 3 4-16,0-4 3 15,0 6 0-15,0 2-1 16,0-3 0-16,0 7-2 16,-7 8 1-16,-2 7 3 15,0 5-3-15,2 1 7 16,1-2-4-16,3-4-1 15,3 2-3-15,-3 0 2 16,3 1 1-16,-4-4-1 0,4 0 1 16,0-11 2-16,0 0 0 15,0-2-4-15,0-2 0 16,0 7-4-16,-3-6 1 16,0 6-2-16,0-3 8 15,-3 3-6-15,-1 8 1 16,4-2-1-16,-3-9 2 15,0-7 3-15,-2-6-3 16,0-5 0-16,0 7 2 16,-4-1-3-16,-1 0 1 15,1 1-1-15,-4-3-1 16,-3-3-1-16,3 0 0 16,0-7 3-16,1-4-3 15,5-4 0-15,1-2 3 16,-2-1 0-16,0 1-3 0,-3-6 3 15,-5 3 0-15,0-6 2 16,-3-4 2-16,3-1-2 16,3-1-2-16,-1-4-1 15,3-2 1-15,0-2-4 16,6-6 4-16,-6 0 0 16,4-3-2-16,4 4-1 15,-3-8 1-15,2-1-1 16,1-4-1-16,0-5 1 15,-1-3 1-15,4 0-1 0,-3-3-1 16,3 1-1 0,0-4 0-16,0 0 2 0,-4-2-1 15,7 5 0-15,-3-3 0 16,0 4 1-16,0-10 0 16,3 3 0-16,-3 7 0 15,-2-4 0-15,2 3 0 16,-2-2 2-16,-1-2 0 15,-2 2 0-15,2-1-1 16,3 4 1-16,-2-4-1 16,-6 3 0-16,2 3-2 15,-4 9 1-15,-3-6-2 16,0 8 3-16,1-3-1 16,2-1 0-16,-1-11 1 15,6 1 1-15,-1 1-4 0,1-9 1 16,3-1 0-1,-1-5 0-15,1-6-1 0,2-2 1 16,0-5 0-16,0 2-1 16,3 0 1-16,0-7-2 15,0-2 0-15,0 0 0 16,0-3 0-16,0 0-5 16,0 0-25-16,0-6-67 15,28-24-44-15,21-17-102 16,-8 18-311-16</inkml:trace>
  <inkml:trace contextRef="#ctx0" brushRef="#br1" timeOffset="-28741">16663 243 579 0,'0'0'227'16,"0"0"-130"-16,0 0 20 16,0 0 3-16,0 0-29 15,0 0-50-15,0-40-25 16,-3 40-4-16,-10 20-12 15,-7 24 5-15,-11 21-3 16,-1 10 7-16,4-1-4 16,3-8 3-16,9-12-7 0,3-14-1 15,10-12 0-15,3-10 0 16,0-16 1-16,0-2-1 16,0 0 5-16,0 0 5 15,0 0 5-15,0-6 46 16,0-25-3-16,0-9-37 15,0-17-17-15,0-12 4 16,0-2 2-16,0-12-9 16,0 6-1-16,0 8 1 15,0 19 1-15,0 23-1 16,0 13-1-16,0 14-2 16,0 0 0-16,0 0-8 15,0 2-10-15,22 36-6 16,19 16 20-16,11 20 5 0,-2 9-1 15,1-3 1-15,-4-2-3 16,-2-15 4-16,-4-20 0 16,-12-15 1-16,-7-10-1 15,-7-13 0-15,-7-2 1 16,-6-3 0-16,1 0 4 16,3 0 4-16,5-26-3 15,0-17 4-15,6-17-4 16,-1-11 6-16,-7-12-2 15,-2-6-5-15,-4 6-4 16,-3 10 3-16,0 23-4 0,0 13-1 16,0 17-2-1,0 12-7-15,0 8-23 0,0 0-37 16,0 0-70-16,0 31-68 16,0 14 77-16,6 16-42 15,4 4-170-15</inkml:trace>
  <inkml:trace contextRef="#ctx0" brushRef="#br1" timeOffset="-28188">17059 417 467 0,'0'0'118'0,"0"0"-28"0,0 0-7 15,0 0-14 1,0 0-33-16,0 0-13 0,24-122 3 15,-15 102-8-15,-6 2 0 16,0 4 18-16,-3 6 9 16,0 2-5-16,0 3-11 15,0 3 2-15,0 0-31 16,0 0-8-16,0 6 2 16,-20 25 6-16,1 10 3 15,2 10-3-15,3 4 0 16,8-5 1-16,6 2-1 15,0-3-1-15,0-12-1 16,9-9-1-16,16-8-11 16,11-10-1-16,5-10 3 0,6 0 12 15,2 0 6-15,1-21-2 16,-6-11-1-16,-6-2 5 16,-5-8 1-16,-5-4 7 15,-9 1 3-15,-9 4 9 16,-7 12 4-16,-3 9 2 15,0 13-6-15,0 2 12 16,0 5-20-16,0 0-20 16,0 0-19-16,0 27 2 15,-10 13 17-15,4 8 3 16,6-2-3-16,0-3 0 16,3-9 0-16,22-5 0 15,4-6-1-15,2-9-11 0,5-8-8 16,5-6-24-16,0 0-20 15,0 0-29-15,-5-26-28 16,-8-7-53-16,-6-9-76 16</inkml:trace>
  <inkml:trace contextRef="#ctx0" brushRef="#br1" timeOffset="-27846">17660 115 148 0,'0'0'165'0,"0"0"-45"16,0 0-9-16,0 0-28 0,0 0-24 16,0 0-37-16,0 0-7 15,-82-20-5-15,79 20-6 16,3 11-3-16,0 1-2 16,0-1 3-16,6-5-1 15,7-5 7-15,2-1 2 16,4 0 24-16,-3 0 13 15,0-7-8-15,-2-11-2 16,-5-1 5-16,-7-4-2 16,1 3-7-16,-3 3-8 15,0 3-5-15,0 5-11 16,0 0-9-16,-5 9-14 16,-15 0-1-16,1 3-66 0,-3 28-13 15,13 10-46 1,9-1-86-16,0 3-288 0</inkml:trace>
  <inkml:trace contextRef="#ctx0" brushRef="#br1" timeOffset="-26491">17918 355 369 0,'0'0'142'15,"0"0"-28"-15,0 0 1 16,0 0-2-16,0 0-75 15,0 0-27-15,-57-72-5 16,30 72-6-16,-1 0 1 0,0 21-1 16,2 7 1-16,11 6-1 15,8-5 0-15,7-1 0 16,0-5-2-16,0-9 0 16,16-4-1-16,6-10-10 15,0 0 13-15,0 0 1 16,-6-16 5-16,-2 0-1 15,-8 4 4-15,-1 3-1 16,0 4 9-16,-5 5 1 16,0 0-18-16,0 0 0 15,3 26-15-15,-3 20 15 16,0 11 20-16,0 5-9 16,0 4-3-16,0-3-3 15,0 6-3-15,-8-9 2 0,-3-3 0 16,-6-6-1-16,4-11-1 15,1-8 2-15,5-10-1 16,1-10-1-16,-3-6 0 16,-4-6 9-16,-6 0 13 15,-6 0-7-15,3-11-4 16,-3-14-7-16,8-5-4 16,4-2-2-16,4-2-2 15,9-5-4-15,0-10-8 16,3-8-1-16,36-3 0 15,11-10 10-15,7-6 1 16,10-4-2-16,-7 3 6 0,-6 8 2 16,-12 12 0-1,-14 9 9-15,-9 7 17 0,-6 1 21 16,-7 3 5-16,-3 3-7 16,-3 5-4-16,0 1 4 15,0 8-16-15,0 8-11 16,0 7 5-16,0 5 1 15,0 0-10-15,0 0-14 16,0 0-2-16,0 0-11 16,-9 13-4-16,-4 36 13 15,-6 17 2-15,7 11 1 16,5 6 0-16,4-3-1 16,3-3 1-16,0-14 0 15,0-17 0-15,0-15-1 16,0-13-1-16,7-13 0 0,5-5-8 15,1 0-13-15,6 0 21 16,3-19 1-16,0-6 1 16,0-8 4-16,-5-1-3 15,2 2-1-15,-7 0-1 16,1 14 0-16,-4 8-2 16,-2 7-3-16,-1 3-3 15,3 0 0-15,7 0-8 16,3 0 3-16,3 9-10 15,8 5 6-15,1-8 10 16,4-6 6-16,3 0 0 0,-2-3-1 16,1-23 2-16,-8-8 2 15,-1-6 1-15,-9-3 4 16,-5 0-3-16,-6-6 1 16,-5 1 2-16,-3 3 2 15,0 7 15-15,0 15 4 16,0 10-8-16,-3 5-6 15,0 8 1-15,0 0-9 16,3 0-6-16,0 0-6 16,-5 19-6-16,-6 29 0 15,-1 18 12-15,-1 5 0 16,0 4 2-16,7-4-2 16,6-8 1-16,0-8-1 15,0-15 1-15,0-18-1 0,0-10-5 16,0-8-16-16,13-4-9 15,2-4 29-15,12-28 1 16,-2-8 2-16,-3-3 2 16,3 0-4-16,0 1 1 15,-2 13-2-15,0 3 1 16,-9 15-6-16,2 7-6 16,1 4-6-16,2 0-2 15,-3 33 1-15,-1 6-5 16,-5 10 4-16,-10-6 16 15,0-3 0-15,0-6 0 16,-10-5 3-16,-21-6 1 0,-7-4 0 16,-4-4 0-16,7-9-6 15,7-6-59-15,12 0-42 16,13 0 13-16,3-6-49 16,16-23-48-16,28-8 83 15,14-9-161-15</inkml:trace>
  <inkml:trace contextRef="#ctx0" brushRef="#br1" timeOffset="-25622">18953 344 212 0,'0'0'166'16,"0"0"-38"-16,0 0 0 15,0 0-6-15,0 0-31 16,0 0-10-16,7-33 1 16,-7 33-33-16,0 0-21 0,0 0-13 15,0 0-12-15,-7 18 4 16,-15 14-7-16,2 14 1 15,6 5-1-15,0 0 1 16,12 1 0-16,2-7-1 16,0-10 1-16,16-12-2 15,18-9-3-15,-2-14-5 16,2 0 9-16,-2-6 7 16,-4-28 2-16,-1-9-5 15,-8-11 17-15,-7-12 27 16,-9 1 3-16,-3 1-1 15,0 10-22-15,-12 11 2 16,-20 17-10-16,1 3-18 16,-5 12 0-16,1 8-2 0,1 3-1 15,2 0-7-15,4 23 5 16,8 15 1-16,10 1 0 16,10 7-3-16,0-3 5 15,0-6 2-15,19-5-2 16,11-12-7-16,7-12-13 15,4-8 6-15,7 0 10 16,-6-2 4-16,2-22 0 16,-3-5 0-16,0 1 1 15,-2-6 0-15,-8 5 0 16,-2-2 2-16,-4 8-3 16,-6 6 1-16,-2 11-1 15,-9 6-1-15,6 0-8 0,-2 0-1 16,4 26-9-1,-3 8 4-15,0 6 9 0,-7-2 1 16,0-4 3-16,0-9 0 16,4-5 4-16,-4-11-4 15,7-3 4-15,4-6-1 16,8 0 3-16,10 0 8 16,12-11-6-16,3-21 1 15,5-9-4-15,-4-4 1 16,-1-3-1-16,-5-7 4 15,-7-2-3-15,-10 5-3 16,-9 4 9-16,-11 10-5 0,-8 16 5 16,0 8 20-1,0 8-2-15,0 3-28 0,0 3 0 16,0 0-12-16,0 0 4 16,0 0 1-16,0 20 7 15,0 5 0-15,0 7-4 16,0 0-1-16,11 2-12 15,16 0 3-15,1-2 9 16,-3 2 3-16,-3-5-2 16,-6-4 2-16,-3-2 1 15,-7 0 1-15,-3-3-4 16,-3-5-36-16,0 1-32 16,-22 2-14-16,-22-7-67 15,-13-2-220-15</inkml:trace>
  <inkml:trace contextRef="#ctx0" brushRef="#br1" timeOffset="-24713">17102 492 7 0,'0'0'240'15,"0"0"-164"-15,0 0-1 16,0 0 5-16,0 0-23 16,0 0-2-16,0-6 3 15,0 4 2-15,0-7-1 16,0 0-6-16,9-8-13 16,7-4-12-16,-4 3 3 0,4-5-4 15,-3 2 0 1,-7-1 1-16,4-2 0 0,-4-1-12 15,-3 2-5-15,0 0 5 16,-3 0 11-16,0 6-8 16,0-3-5-16,-6 5 5 15,-7 5-3-15,4 4-15 16,2 3-1-16,4 3-3 16,-9 0-7-16,-1 0-2 15,-9 23 7-15,-3 13 5 16,-2 7-52-16,10 4-166 15,0-11-109-15</inkml:trace>
  <inkml:trace contextRef="#ctx0" brushRef="#br1" timeOffset="-22998">11921 561 463 0,'0'0'127'0,"0"0"-30"15,0 0 16-15,0 0-8 16,0 0 8-16,0 0-42 16,-16-86-30-16,13 86-22 15,-8 14-19-15,-5 38 3 16,-9 17 5-16,-6 19 5 15,-1-5-5-15,7-3 1 16,3-6-7-16,8-11 0 16,11-15 1-16,0-13-3 15,3-21 0-15,0-8 0 16,0-6 1-16,0 0 3 0,0 0 2 16,0 0 7-16,0-3 4 15,0-25 47 1,3-15-3-16,9-26-56 0,-2-14-3 15,-4-6 3-15,5 3-3 16,-8 18 0-16,-3 21 1 16,0 23-2-16,0 12 3 15,0 12-4-15,0 0 0 16,0 0-15-16,5 14-9 16,15 26 1-16,9 18 23 15,5 5 2-15,4-6-1 16,4 3-1-16,-1-9 1 15,0-2-1-15,-6-7 0 16,-4-10 0-16,-4-9 0 16,-12-11 1-16,-5-4 1 0,-7-8-1 15,0 0 7-15,-3 0 10 16,10-20-1-16,2-29 28 16,4-22-20-16,3-14-20 15,-5-13-1-15,-6-8 0 16,-2-11-2-16,2 8 2 15,-2 17-4-15,-6 36 1 16,3 27-1-16,-3 21 0 16,0 8-1-16,0 0-22 15,2 0-37-15,12 37-70 16,8 23 41-16,10 20-18 16,-4 9-43-16,-6 5-91 0,-2-3-340 15</inkml:trace>
  <inkml:trace contextRef="#ctx0" brushRef="#br1" timeOffset="-22592">12537 849 463 0,'0'0'103'15,"0"0"-2"-15,0 0 3 16,0 0-9-16,0 0-43 15,0 0-9-15,-71-42-11 16,62 47-9-16,-7 24-19 0,3 8 1 16,1 5-3-16,6-1-2 15,6-7 1-15,0-5-1 16,0-8-2-16,0-8-3 16,22-8 0-16,3-5 5 15,0 0 9-15,8 0 0 16,-2-31 3-16,-2-6-2 15,-7-9-1-15,-13-2 6 16,-9-1 20-16,0 1 18 16,0 8-24-16,-19 11-14 15,3 15-14-15,7 8-1 16,3 6-4-16,-1 0-8 16,-2 0-7-16,3 26-8 0,-2 8-40 15,8 6-66-15,0-3-9 16,27-8-47-16,20-6-71 15</inkml:trace>
  <inkml:trace contextRef="#ctx0" brushRef="#br1" timeOffset="-21926">12921 904 42 0,'0'0'199'16,"0"0"-56"-16,0 0-21 16,0 0-12-16,0 0-19 15,0 0-4-15,9-89-18 16,-22 83 4-16,-6 6-46 15,-6 0-17-15,-6 3-5 0,-5 26 4 16,8 2-1 0,-1 3-5-16,13 1-3 0,10-7 0 15,6-5-2-15,0-3 0 16,0-8-1-16,6-4 2 16,16-8 1-16,7 0 8 15,7 0 4-15,-2-25-4 16,10-18 1-16,1-11 1 15,3-15-2-15,-7-6 7 16,-6-13 15-16,-10-5 19 16,-16-11-6-16,-9 10-3 15,0 13-11-15,0 22-18 16,0 26 32-16,-3 19-15 0,-3 8-7 16,6 6-10-1,-3 0-11-15,3 15-18 0,0 43-6 16,0 24 24-16,0 23 6 15,0 8-6-15,9-11 1 16,10-7 1-16,0-18-2 16,4-20 0-16,-1-14 0 15,0-15-4-15,1-14-2 16,-1-8-13-16,6-6 4 16,5 0 15-16,4-37 2 15,8-14 4-15,0-12-6 16,-7-4 5-16,-10 3-2 15,-12-8 3-15,-10 9-6 16,-6 9 3-16,0 20 0 16,0 16 3-16,0 18 6 0,-12 0-12 15,-4 23-16-15,-6 40 7 16,-8 23 3-16,8 8 6 16,14-11 0-16,8-8 0 15,0-21-1-15,25-15 1 16,19-13 1-16,10-14 0 15,13-12-1-15,12-6 0 16,-2-28-31-16,-27-1-60 16,-34 4-82-16,-19 12-188 15</inkml:trace>
  <inkml:trace contextRef="#ctx0" brushRef="#br1" timeOffset="-20020">12801 2216 611 0,'0'0'249'0,"0"0"-100"16,0 0-2-16,0 0-28 15,0 0-40-15,0 0-27 16,0 0-10-16,-68-143-5 16,62 143-13-16,3 0-16 15,-3 0-8-15,-10 0-7 16,0 17 2-16,-1 18 5 15,6 1 0-15,11 5 2 0,0 1-5 16,0 1 3 0,38-8-3-16,6-9 3 0,9-6-3 15,2-12 3-15,-1-8 3 16,-1 0 0 0,-12 0 4-16,-5-22-3 0,-8-7 8 15,-9-9 4-15,-6-1 25 16,-13-7-17-16,0 0-3 15,-3 9-4-15,-32 0-15 16,-3 11-2-16,4 9-3 16,4 5-6-16,8 12-23 15,0 3-83-15,3 37-91 0,-6 21-116 16,3 12-265 0</inkml:trace>
  <inkml:trace contextRef="#ctx0" brushRef="#br1" timeOffset="-19701">12622 3749 903 0,'0'0'218'0,"0"0"-164"0,0 0 54 16,0 0 0-1,0 0-49-15,0 0-30 0,6-4-7 16,-6 4-9-16,3 15-13 16,1 19-7-16,-1 14 7 15,3 10 7-15,0 10-3 16,2-1-4-16,-3 0-35 15,1 0-153-15,-3-10-136 16</inkml:trace>
  <inkml:trace contextRef="#ctx0" brushRef="#br1" timeOffset="-19255">12721 5976 715 0,'0'0'207'0,"0"0"-124"16,0 0 11-16,0 0-46 16,0 0-25-16,0 0-16 0,91-47 6 15,-69 47-10-15,-5 0 0 16,-4 4-2-16,-7 19-1 16,-3 11 0-16,-3 12 0 15,0 11 22-15,-31 2-12 16,-5-6-1-16,11-17-6 15,9-10-1-15,13-11-2 16,3-4 0-16,0-2 0 16,31 2 1-16,21-8 1 15,30-3 5-15,23 0-7 0,13-9-9 16,-17-2-103 0,-28 11-155-16,-38 0-456 0</inkml:trace>
  <inkml:trace contextRef="#ctx0" brushRef="#br1" timeOffset="-18692">12759 7762 686 0,'0'0'169'16,"0"0"-91"-16,0 0 29 15,0 0-36-15,0 0-51 16,0 0-14-16,72-34 0 15,-55 34-4-15,2 0 1 16,-3 12-3-16,-4 5 0 16,-5 6-5-16,-4 8 2 15,-3 1-1-15,0 4 4 16,-7 2 0-16,-24 2 1 0,-5 3 14 16,3-6-14-16,3-11 3 15,17-6 2-15,10-6-6 16,3-6-2-16,0 7-4 15,3-1 6-15,16 0 5 16,10 1-5-16,-1-1 3 16,5 1 3-16,-2 1-5 15,-5 2 0-15,2 6-1 16,-3 0 1-16,0 5 3 16,-5-4 6-16,-10 1 6 15,-7 0-10-15,-3-3 5 16,0 5-6-16,-38 7-2 15,-26 2-3-15,-21-3-7 16,-5-2-228-16,15-3-262 16</inkml:trace>
  <inkml:trace contextRef="#ctx0" brushRef="#br1" timeOffset="-18009">12355 10253 742 0,'0'0'196'16,"0"0"-107"-16,0 0 19 16,0 0-19-16,0 0 12 15,0 0-34-15,0 0-25 16,23-60-3-16,-23 60-18 15,0 0-13-15,0 0-8 16,0 26-4-16,-28 20 4 0,-8 10 12 16,-2 9-5-16,3-4-5 15,7-10 0-15,11-8 1 16,11-17-2-16,6-18-1 16,0-1-6-16,0-2 1 15,28-2 2-15,14 0 1 16,9-3 2-16,-1 0 5 15,5 0-4-15,-8-3 1 16,-3-8-1-16,-5-1 1 16,-7 0 1-16,-4-2-1 15,-6 0-1-15,-6-2 2 16,1-5 5-16,-9 1 10 16,-5 0 0-16,2 5 3 0,-5 7 5 15,0 8-2-15,0-6 7 16,0 6-13-16,0 0-9 15,0 0-5-15,0 6-4 16,-19 25 0-16,-8 13 3 16,-1 9 0-16,0 8-2 15,-1 7-1-15,-2 7-7 16,-5 12-59-16,4 0-130 16,20-7-460-16</inkml:trace>
  <inkml:trace contextRef="#ctx0" brushRef="#br1" timeOffset="-10946">18105 2370 189 0,'0'0'214'0,"0"0"-163"16,0 0-22-16,0 0-29 15,0 0-2-15,0 0-12 16,-26-14 14-16,23 14 0 15,0 0-14-15,0 0-87 0,3 0-84 16</inkml:trace>
  <inkml:trace contextRef="#ctx0" brushRef="#br1" timeOffset="-9832">17638 1762 657 0,'0'0'178'0,"0"0"-57"0,0 0 11 16,0 0-12-1,0 0-26-15,0 0-36 0,-22-6-12 16,22 6-14-16,0 0-7 16,0 0-13-16,0 26-6 15,-7 16 12-15,4 7 4 16,0 6-16-16,3 4-5 16,0 2 0-16,0-2 2 15,0-5-3-15,0-1-25 16,0-5-100-16,0-5-89 15,3-3-114-15,4-6-421 16</inkml:trace>
  <inkml:trace contextRef="#ctx0" brushRef="#br1" timeOffset="-9605">17977 2342 625 0,'0'0'181'15,"0"0"-90"-15,0 0 15 16,0 0-15-16,0 0-28 16,0 0-18-16,0 0-22 15,-25 22-14-15,-13 13 9 16,-9 3-9-16,-3 0-5 16,8-3-4-16,13-3-21 0,13-9-132 15,16-9-117 1,0-14-73-16</inkml:trace>
  <inkml:trace contextRef="#ctx0" brushRef="#br1" timeOffset="-9256">18642 1899 604 0,'0'0'157'0,"0"0"-87"16,0 0 20-16,0 0-21 16,0 0-28-16,0 0-25 0,134 8-2 15,-122 18-5-15,-2 6 3 16,-10 8 2-16,0 8 8 16,-10 9 25-16,-26 3-16 15,-11-6-17-15,6-7 3 16,6-10-7-16,10-12-2 15,16-8 0-15,6-3-7 16,3-2-1-16,0-2 0 16,0-3 0-16,31-1 0 15,23-3 5-15,18-3-5 16,11 0-39-16,-1-20-96 16,-5 0-59-16,-14 0-151 15</inkml:trace>
  <inkml:trace contextRef="#ctx0" brushRef="#br1" timeOffset="-8922">19382 2204 282 0,'0'0'115'0,"0"0"-10"15,0 0 30-15,0 0-38 16,0 0 2-16,0 0-39 16,0 0-3-16,0 0-1 15,-6 20-17-15,-19 11 30 16,-11 7-1-16,-5 5-38 15,-14 3-12-15,-5 2-13 16,-9 7-5-16,2-1-32 16,13-6-215-16,19-5-228 15</inkml:trace>
  <inkml:trace contextRef="#ctx0" brushRef="#br1" timeOffset="-8391">19890 1804 629 0,'0'0'197'16,"0"0"-122"-16,0 0-6 15,0 0-9-15,0 0-25 0,0 0-15 16,165-94-12-16,-138 94-2 16,-5 0-6-16,0 0 0 15,-3 14-1-15,-7 9-1 16,-9 3 2-16,-3-4-3 16,0 7 3-16,-3-3 2 15,-25 3 5-15,-8-4-4 16,1 1-2-16,4-6 6 15,6-3 1-15,12-5-3 16,10-4-5-16,3 1-5 16,0 0 5-16,9 5 0 15,17-3 2-15,-1 3 3 16,0-2 0-16,0 0-3 16,2 2-1-16,-5 3 0 15,3 3 1-15,-6-3-2 0,0 0 0 16,-3-3 1-1,-7 1-1-15,-6-7 0 0,-3-2 0 16,0-3-1-16,0 0-3 16,-25-1 4-16,-26 2 5 15,-8 2-5-15,-2-6-155 16,4 5-157-16</inkml:trace>
  <inkml:trace contextRef="#ctx0" brushRef="#br1" timeOffset="-7065">18200 3754 502 0,'0'0'156'16,"0"0"-72"-16,0 0 22 15,0 0-14-15,0 0-10 16,0 0-16-16,-50-9-17 16,50 9-33-16,0 0-7 15,16 0-8-15,12 0 3 16,13 0 14-16,0 0-8 16,-5 0 0-16,-5 0-10 0,-2 6 2 15,-7 9-2 1,-3 5 0-16,-7-3-2 0,-4 0 1 15,-8 3-3-15,0 0-1 16,-11 3-1-16,-20 3-11 16,-4 2 11-16,-6 3-8 15,-6 4 11-15,1-3 2 16,12-7-2-16,9-8 5 16,15-8-4-16,10-3 1 15,0 0-7-15,0 2-10 16,22 0 3-16,13 4 15 15,0-1 0-15,2-2 6 16,-1 5-3-16,2 1-2 16,-3 1-1-16,-4 2 0 0,-4-1 4 15,-10-3-1-15,-3 0-1 16,-8-2 6-16,-6-1-2 16,0 7 2-16,-9 2 3 15,-30 5 8-15,-11-2-2 16,-14-3-11-16,8-5-3 15,-5-7-3-15,7-2-56 16,6-6-148-16,4 0-378 16</inkml:trace>
  <inkml:trace contextRef="#ctx0" brushRef="#br1" timeOffset="-6136">18001 5982 396 0,'0'0'218'0,"0"0"-44"0,0 0-14 16,0 0-28-16,0 0-29 16,0 0 4-16,9-97-32 15,-9 97-39-15,0 0-6 16,0 0-14-16,0 0-15 16,0 0 0-16,0 5-2 15,-3 20 2-15,-11 7 0 16,-5 11 23-16,5-3-12 15,0 3-6-15,1-3-2 16,1-1-4-16,-1-4 2 16,4-9 1-16,5-6-1 0,4-12-1 15,0-5-1 1,0 6-7-16,19 2-1 0,19 1 7 16,14-4 2-16,11-4-2 15,-2-4 2-15,-1 0-3 16,-13 0 1-16,-12 0 1 15,-12 0 6-15,-15 0-3 16,0 0 2-16,-2-12 3 16,0-5 3-16,4-3-1 15,-4-6-9-15,-6 6 27 16,0 0-3-16,0-1 1 16,0 11-4-16,0 6 4 15,0 2-4-15,0 2-5 16,0 0-15-16,0 0-2 15,0 0-9-15,0 11-4 0,0 26 4 16,0 12 9-16,0 11 5 16,0-3-5-16,0-5-1 15,0 2-27-15,0-5-52 16,0-1-89-16,0-2-146 16,0-4-311-16</inkml:trace>
  <inkml:trace contextRef="#ctx0" brushRef="#br1" timeOffset="-5220">18213 7722 828 0,'0'0'174'0,"0"0"-40"15,0 0-7-15,0 0-20 16,0 0-50-16,0 0-36 16,-9-10-8-16,9 10-6 15,-4 8-7-15,-2 14 0 16,-3 19 5-16,-10 7 3 15,0 9-3-15,-6 9 2 16,-2 0-5-16,2-3 4 16,3-9-4-16,9-11-1 15,7-6-1-15,6-11 0 16,0-4-1-16,0-4-6 16,9-4-6-16,20-8-5 15,9-3 8-15,7-3 10 0,5 0 0 16,1 0 0-1,-1-3 2-15,-4-11 3 0,-9-1-4 16,-2 4 2-16,-13-2-3 16,1 0 0-16,-10 2 3 15,-4 2 1-15,-2 3-2 16,-7-5 9-16,0-1 19 16,0-8 6-16,0 0 1 15,0 1-5-15,0 1-11 16,0 7 14-16,0 8-11 15,0-1 1-15,0 4-14 16,0 0 6-16,0 0-17 0,0 0 2 16,0 0-2-16,0 0-5 15,0 7 2-15,-7 24-9 16,-2 18 4-16,-2 16 8 16,0 11 3-16,5 3-3 15,1 4-20-15,2 5-91 16,-2 1-65-16,-6-3-281 15</inkml:trace>
  <inkml:trace contextRef="#ctx0" brushRef="#br0" timeOffset="14327">16773 1667 690 0,'0'0'165'0,"0"0"-121"16,0 0 54-16,0 0 24 15,0 0-44-15,0 0-1 16,0 0 6-16,46-43-24 16,-46 41-11-16,0-4-25 15,0 0-12-15,-22 0 4 0,-5 6-15 16,-11 0-3-16,-12 0 1 16,-2 0-1-16,5 18 2 15,9-4 0-15,19-6-3 16,7 0 2-16,12-4-7 15,0 4-7-15,0 4 14 16,0 5-13-16,19 3 14 16,0 0-5-16,0 3 6 15,-1-3-2-15,6 2 1 16,-7-1 1-16,3-1-1 16,-4-4 1-16,-6-1-3 15,-7 2-2-15,-3 0-4 16,0 7 8-16,-19-5-9 0,-19 4 2 15,-7-6 5-15,10-3-6 16,7-5-3-16,9-4-8 16,11 1 10-16,5-6-1 15,3 0 5-15,0 0 6 16,0 0-2-16,0 0-4 16,0 0-20-16,0 0 4 15,11 4 3-15,5 4 18 16,-4 3-4-16,-2 7 2 15,-4 7-4-15,-3 7 6 16,0 5 1-16,-3 6 7 16,0 2 0-16,0 4 12 0,-9 3-7 15,-4 5-1 1,10 3 15-16,3-6-16 0,0-5 7 16,0-9-3-16,28-9-4 15,7-2 4-15,6-9 0 16,11-12-6-16,4-4 11 15,4-4-15-15,5 0-4 16,-9-15-11-16,2-17-113 16,-4-7-127-16,-4-10-321 15</inkml:trace>
  <inkml:trace contextRef="#ctx0" brushRef="#br0" timeOffset="15248">20583 1473 294 0,'0'0'205'0,"0"0"-90"16,0 0-4-16,0 0-14 16,0 0 6-16,0 0-49 15,54-63-13-15,-32 63-4 0,3 0-28 16,0 0-7-16,5 0 13 15,-5 19-14-15,0 4 5 16,-3 1-6-16,-3 5 0 16,-9-1 6-16,-10 0-6 15,0 10 0-15,-25 1 8 16,-23-1-8-16,-10 1 11 16,5-10-5-16,9-4-4 15,12-10 10-15,15-4-12 16,11-2 0-16,6-3 4 15,0 3-4-15,0 2-1 16,6 0 1-16,16 7 4 16,5-4 3-16,4 0-7 15,-2-2 2-15,-4-1 8 16,-2 1-10-16,-1-1 0 0,-6 0 1 16,-4-2 0-1,-2 3 5-15,-7 2-5 0,-3 3 0 16,0 6 14-16,0 6 1 15,0 7 14-15,-16 11 16 16,0 1-2-16,4 1 3 16,6 5-19-16,1-3 6 15,5 2 4-15,0-2-10 16,0-3-1-16,0-3-12 16,0-3 0-16,0-3-5 0,0-11-4 15,0-2-4 1,0-9 4-16,0-2-2 0,-11 1 0 15,-19-2 3-15,-8 4-5 16,-9-7 7-16,-3-5-9 16,-5-6-2-16,3 0 0 15,8 0-29-15,6 0-45 16,10-11-31-16,19-15-92 16,9-23-59-16,34-31-422 15</inkml:trace>
  <inkml:trace contextRef="#ctx0" brushRef="#br0" timeOffset="15769">21008 1830 650 0,'0'0'162'0,"0"0"-82"15,0 0-10-15,0 0 19 16,0 0-37-16,0 0-15 16,157-72 4-16,-110 65-25 15,7-5-6-15,2-3 13 16,2-2-17-16,-7-3 13 16,-17 3 14-16,-10-1 9 15,-15 8 2-15,-9-8-2 0,0 4-19 16,-9-9-15-1,-24 3-4-15,-8 2-8 0,3 5 3 16,7 4 1-16,7 3 4 16,10 6-4-16,6-3 0 15,5 3 2-15,3 0-2 16,0 0-2-16,0 0 2 16,0 0 0-16,0 0-4 15,33 0-5-15,1 5 9 16,8 16 5-16,2 0-5 15,-2-2 0-15,-11 4 0 16,-5-3 2-16,-14 3 0 16,-6 0-2-16,-6-1 0 0,0 4 0 15,0-3 0 1,-15 2 0-16,-20 1-1 0,-1-2-5 16,3-7-97-16,-6-3-132 15,13-5-120-15</inkml:trace>
  <inkml:trace contextRef="#ctx0" brushRef="#br0" timeOffset="16193">21987 1381 715 0,'0'0'182'0,"0"0"-51"15,0 0 5-15,0 0-11 16,0 0-55-16,0 0-31 16,22-151 14-16,-22 134-34 15,-13 5 9-15,-9 3-24 16,0 4 0-16,-6 5 4 16,0 0-8-16,1 5-4 15,-1 24-1-15,12 3 5 16,7 4-1-16,9 7 0 15,0 1 1-15,6 1 2 16,19 1-2-16,0 0 0 16,-1-4 2-16,-7 1-2 15,2 1-2-15,-5-6 2 16,-6-5 2-16,-3-5-2 16,-2-5 0-16,-3-3 0 0,0-9 1 15,0 1 1-15,0-6-2 16,-19-3 0-16,-6 0-5 15,-8-3-1-15,-2 0-80 16,7 0-85-16,18-21-51 16,10-8-64-16</inkml:trace>
  <inkml:trace contextRef="#ctx0" brushRef="#br0" timeOffset="16792">22184 1547 534 0,'0'0'163'0,"0"0"-38"16,0 0 7-16,0 0-17 15,0 0-46-15,0 0 1 16,143-65-12-16,-134 53-10 16,-3-2 5-16,1-1-19 15,-7-2-12-15,0 3 4 16,0 3-24-16,0-1-4 15,-19 9 1-15,-10 3-11 16,-5 0 11-16,1 0-5 16,2 29 6-16,9-1-3 0,-1 7 7 15,8 2-5-15,5-1 1 16,7 2 0-16,3-1 2 16,0-5-2-1,0-7 0-15,22-5 4 0,7-8 2 16,5-6 0-16,10-6-3 15,5 0 1-15,1-4 8 16,-1-21-10-16,-8-9 3 16,-10-6 18-16,-6-9-7 15,-3 0 14-15,-11-5-11 16,-6 0-8-16,-5 2 6 16,0 7-16-16,0 13 4 15,-8 10 14-15,-3 10-12 16,8 6 8-16,0 6-11 0,3 0-1 15,0 0-6-15,-3 0-11 16,0 28 4-16,-4 16 8 16,4 13 4-16,0-3-1 15,3 4-1-15,0-7 3 16,0-3-7-16,3-7-7 16,13-11-42-16,1-6-25 15,2-10-61-15,-7-9-38 16,4-5-17-16,-10 0-18 15,-2-2-70-15,-4-24-188 16</inkml:trace>
  <inkml:trace contextRef="#ctx0" brushRef="#br0" timeOffset="16963">22520 1539 276 0,'0'0'184'0,"0"0"-67"16,0 0 33-16,0 0-21 16,0 0-27-16,0 0-18 15,-25-75-31-15,61 67-22 16,11-1-13-16,13 3-9 15,1 4-9-15,-4 2-6 16,-10 0 4-16,-11 0-78 16,-14 13-88-16,-13 8-74 15,-9 4-104-15</inkml:trace>
  <inkml:trace contextRef="#ctx0" brushRef="#br0" timeOffset="17182">22121 2019 332 0,'0'0'279'0,"0"0"-144"0,0 0 9 16,0 0 21-16,0 0-36 15,0 0-31-15,0 2-20 16,6-2-23-16,32 0-21 16,37-14-26-16,37-6-3 15,15-5-5-15,10 5-1 16,-19-3-24-16,-33 8-71 15,-31 7-29-15,-38 6-31 16,-16 2-60-16,-16 0-192 16</inkml:trace>
  <inkml:trace contextRef="#ctx0" brushRef="#br0" timeOffset="17366">22181 2099 408 0,'0'0'279'15,"0"0"-112"-15,0 0-19 16,0 0-39-16,0 0-34 15,0 0-19-15,-54 34-21 16,126-34 41-16,30 0 4 16,19 0-55-16,-4-6-13 15,-15-5-12-15,-22 2-21 16,-26-2-91-16,-20 2-131 16,-18-5-149-16</inkml:trace>
  <inkml:trace contextRef="#ctx0" brushRef="#br0" timeOffset="18789">17492 3688 608 0,'0'0'278'16,"0"0"-182"-16,0 0 13 16,0 0 19-16,0 0-12 15,0 0-42-15,0 0-21 16,25-22-1-16,-22 22-18 15,-3 0-13-15,0 0-7 16,0 0-4-16,0 0-5 16,-22 0-5-16,-16 0-3 15,-17 0 2-15,-3 0-6 0,6 0 6 16,8 16 1-16,14-1-2 16,16-4 0-16,3 1-8 15,5-1-7-15,6-5-1 16,0 6 1-16,0-7-3 15,0 4-7-15,0-1-2 16,0 1 19-16,3 5-3 16,16 0-3-16,4 0 6 15,2 1-2-15,-3-1 12 16,-6 5-1-16,-3-1 0 16,-7-1-4-16,-3 4-2 15,-3-1 0-15,0 0 7 0,0 2 0 16,0-1 1-1,-12-4-1-15,-4 0 0 0,6-4 3 16,4-3-3-16,6-4 0 16,0-1-1-16,0-5 1 15,0 3-3-15,0-3 0 16,0 0-24-16,0 0-11 16,0 6 16-16,0-3 16 15,3 6 0-15,7 2 1 16,-4 3 3-16,-6 9-4 15,0 6 3-15,0 5 2 16,0 9 2-16,-6 2 10 16,-4 6 11-16,7-5 3 15,3-3-1-15,0-5 5 0,6-10-13 16,26 1-7-16,15-9 2 16,14-6 6-16,15-4 0 15,4-10-17-15,-1 0 0 16,-2-7-119-16,-14-24-133 15,-7-12-346-15</inkml:trace>
  <inkml:trace contextRef="#ctx0" brushRef="#br0" timeOffset="19440">19205 3611 714 0,'0'0'138'0,"0"0"-94"16,0 0 41-16,0 0-40 15,0 0-25-15,0 0-9 16,56-57 0-16,-40 57-7 15,0 0-4-15,-7 0 0 16,-2 20 1-16,-1 5 6 16,-6 7 7-16,0-3 13 15,0 2-19-15,0-5 3 16,0 0-8-16,0 0 2 0,0-7-1 16,0 1-4-16,0-2 0 15,0-4 2-15,0-3 0 16,14-2-1-16,8-3 3 15,6-1 4-15,10-5 1 16,0 0-3-16,-2 0-3 16,0 0 3-16,-3 0-3 15,-8-8 3-15,-6-1-4 16,-16 6 9-16,-3 3 24 16,0 0 5-16,0 0 4 15,0 0-12-15,0 0-29 0,0 9 1 16,-9 19-4-16,-4 10 21 15,1-1-4 1,2 6-12-16,7 0-3 0,0 2 11 16,0 1-9-16,3-1 6 15,0-1-4-15,0-1 6 16,0-4-1-16,0-4-7 16,0-7-2-16,0-1 7 15,0-5-5-15,0-8 1 16,0-6 1-16,-7 8-4 15,-27-2 1-15,-18 3-3 16,-20 0-35-16,-15 3-249 16,2-3-427-16</inkml:trace>
  <inkml:trace contextRef="#ctx0" brushRef="#br0" timeOffset="20340">17375 5795 546 0,'0'0'179'0,"0"0"-109"15,0 0 31-15,0 0 7 0,0 0-14 16,0 0-19-16,25-59-9 16,-25 59 12-16,0 0-21 15,0 0-20-15,0 0-19 16,0 0-18-16,-31 0-2 15,-21 0 1-15,-17 23-4 16,-2 11 5-16,11 0 2 16,21-4-2-16,17-2-3 15,16-6-8-15,6-2-3 16,0 0-10-16,28 0-6 0,18-3 9 16,7 1 11-1,2-2 2-15,-11-2 6 0,-16 1 2 16,-9-2-2-16,-12-3-1 15,-7 4-12-15,0 3 4 16,0 4 9-16,-13 4-1 16,-18 1 2-16,-7-3 1 15,-1-4 0-15,4-4 5 16,4-4-5-16,8-2 0 16,5-3-2-16,5-6 2 15,7 3-7-15,1-3 0 16,5 0 0-16,0 0-11 15,0 0-11-15,0 0-7 16,0 3 3-16,0 5-13 16,11 6 45-16,-2 4-9 0,-2 4 6 15,-4 4-4 1,-3 9 8-16,0 4 8 0,0 4 17 16,0 6 16-16,-10-1 22 15,1 1-16-15,3-3 3 16,6-6-8-16,0-1-24 15,3-4 1-15,28-7-6 16,20-10-5-16,18-7-2 16,21-11-6-16,5 0-9 15,-2-8-200-15,-21-30-336 16</inkml:trace>
  <inkml:trace contextRef="#ctx0" brushRef="#br0" timeOffset="21069">18947 5799 658 0,'0'0'147'15,"0"0"-79"-15,0 0-9 0,0 0-23 16,0 0-14-16,0 0 1 16,85-46 7-16,-63 46-1 15,-2-3-1-15,-4 3-7 16,-7 0-9-16,-2 0-8 15,-7 0-4-15,0 17 0 16,0 5 2-16,0 7 3 16,-7 3 5-16,-15-4-1 15,-1-3-3-15,12-7 0 16,-3-6-6-16,11-1 1 16,3-5-1-16,0 2 2 15,0 1 0-15,0 0 0 0,0-3 0 16,23 2-1-1,9 0 0-15,12-4 6 0,9-4 0 16,-1 0-4-16,-5 0 1 16,-18 0-2-16,-14 0 4 15,-10 0 15-15,-5 0 10 16,0 0 7-16,0 0-1 16,0 0-1-16,0 0-9 15,0 14-19-15,-14 9-7 16,-2 8 17-16,7 9-14 15,2-6-1-15,1 6 6 16,0 4-8-16,3-5 4 16,3 10-1-16,0 0 3 0,0-4-3 15,9 4-2 1,19-7 1-16,1-7 0 0,-3-7-1 16,-13-14 0-16,-7-1-1 15,-6-8 1-15,0-2 1 16,0 0-3-16,-22 4 0 15,-30 3 1-15,-14 4-11 16,-7 0-11-16,13 4-272 16,11 2-493-16</inkml:trace>
  <inkml:trace contextRef="#ctx0" brushRef="#br0" timeOffset="21999">17584 7508 456 0,'0'0'278'16,"0"0"-159"-16,0 0 30 16,0 0-8-16,0 0-62 15,0 0-19-15,-6-60-9 16,3 60-4-16,0 0-19 16,3 0-7-16,-4 0-1 15,-8 0-10-15,-13 0-10 0,-17 8 6 16,-9 18-5-16,7 0 2 15,8-3-2-15,17-6 1 16,10-6-2-16,6-2-4 16,3-6 1-16,0 0 0 15,0 3 2-15,0 0-1 16,0 8-1-16,0-6-1 16,15 4 4-16,-2-1-7 15,4-2 3-15,-6-1 2 16,-3 3 0-16,-2 3 2 15,-3 1 0-15,-3 5-3 16,0 0 1-16,0 3 2 16,0 0 0-16,-17-3 4 15,-2-3-1-15,-6 3 0 16,-3-3 2-16,3 1-5 0,-1-7 3 16,3 0-3-16,12-3-1 15,0-2-1-15,8-3-13 16,3 0 2-16,0-3-3 15,0 0-20-15,0 0-19 16,0 0 17-16,0 0 27 16,0 0 10-16,6 9-4 15,5-1 2-15,-3 12 3 16,0 9-9-16,-5 8 9 16,0 12 28-16,-3 8 16 0,0 6 7 15,0 2-25 1,0 8 14-16,0-2-9 0,12-2-1 15,4-10-1-15,3-5 8 16,6-7-22-16,7-10-8 16,7-6-1-16,5-7-1 15,3-11-4-15,-1-4-2 16,-5-9-17-16,0 0-71 16,3-4-86-16,7-42-125 15</inkml:trace>
  <inkml:trace contextRef="#ctx0" brushRef="#br0" timeOffset="22763">19464 7488 333 0,'0'0'485'0,"0"0"-407"0,0 0-41 16,0 0 38-1,0 0-9-15,0 0-35 0,-6-12-19 16,6 12-7-16,3 0-5 15,13 0 5-15,9 18 2 16,8 1-1-16,-8 11-1 16,-6-5 5-16,-6 1-1 15,-13 8 2-15,0 3 9 16,-4 10 10-16,-30 1-12 16,-10 3-4-16,-5-5 1 15,11-9-5-15,16-8-7 16,10-7-3-16,8-4 1 15,4-5-1-15,0 2 1 16,0-6-1-16,0-3 0 16,16-1 3-16,10 1 2 15,2-3 6-15,0-3-7 0,-1 2 2 16,-12-2-3-16,-2 4-3 16,-7-1 0-16,-6 0-2 15,3-1-1-15,-3 4 0 16,4-4 1-16,-1 3 2 15,3 8 1-15,0 4 0 16,-2 6 3-16,-1 6 23 16,-3 2 2-16,0 6 8 15,0 3-3-15,0 6 2 16,0 5-3-16,-10 7-5 16,4 8-10-16,6 11 9 0,0 2-2 15,22 7-6 1,16-5 6-16,4-5-2 0,-4-13-1 15,-10-6-6-15,-9-11-2 16,-3-9-1-16,-7-8-5 16,-6-9-1-16,-3-8-1 15,0-6-5-15,0-4 7 16,-34 1-5-16,-17 0-3 16,-16-3-24-16,-9 0-76 15,-13 0-55-15,-7-34-227 16</inkml:trace>
  <inkml:trace contextRef="#ctx0" brushRef="#br2" timeOffset="37613">1691 7226 485 0,'0'0'317'16,"0"0"-153"-16,0 0-15 16,0 0-8-16,0 0-8 15,0 0-52-15,-50-104-16 16,50 104-24-16,0 0-18 16,0 0-23-16,0 0-2 15,0 17-8-15,-4 35-9 0,-2 25 19 16,3 23 1-16,0 0 9 15,3-9-4 1,0-10-6-16,0-13 5 0,0-11-4 16,0-11-1-16,9-12 0 15,-6-13 1-15,1-13-1 16,-1-5 1-16,-3-3-1 16,0 0 6-16,0 0 6 15,0 0-4-15,0-3 3 16,0-34 10-16,-7-26 1 15,-18-34-22-15,5-26-2 16,4-17 2-16,4-4-5 0,6 10 0 16,2 20 3-1,4 23-3-15,0 24-3 0,7 19 0 16,18 14 1-16,8 11 2 16,4 8-6-16,11 9 1 15,5 6 2-15,11 0 0 16,1 33-3-16,-12 6 1 15,-5 13-4-15,-17 5 1 16,-12 0 4-16,-16 9-5 16,-3 0 2-16,-11 2-2 15,-38 4-34-15,-9 0-32 16,-8-7-77-16,9-10-134 16,12-13-134-16</inkml:trace>
  <inkml:trace contextRef="#ctx0" brushRef="#br2" timeOffset="38843">2397 7574 546 0,'0'0'225'16,"0"0"-103"-16,0 0 13 15,0 0-23-15,0 0-26 0,-49-160-44 16,24 140 20 0,3 3-25-16,0 8-24 0,3 6-12 15,6 3-2-15,-2 0-4 16,-4 3 4-16,-3 34-2 16,-2 18 3-16,2 4-3 15,10 13 2-15,9-9 1 16,3-5 0-16,0-13 1 15,3-14-2-15,22-8-3 16,3-11-6-16,5-10 9 16,-1-2 1-16,-4 0 3 15,-3-17 4-15,-3-14 2 16,0-12-1-16,-5-5-3 16,-4 2 1-16,-4 8 11 15,-9 12-4-15,0 15 9 0,0 11 21 16,0-3-16-1,0 3-7-15,0 0-10 0,0 0-5 16,0 0-5-16,0 0-6 16,0 14-11-16,0 21 6 15,13 11 11-15,3 1 2 16,9-5 0-16,3-5 0 16,2-15-2-16,-5-8-1 15,-3-8 1-15,6-6 3 16,1 0 3-16,-1 0 6 15,5-22-6-15,-8-10 2 16,0-3-2-16,-6-10-3 0,-3-6 1 16,-7-3 0-16,-2 7-1 15,-7 16 1-15,0 17 6 16,0 8 18-16,0 6-11 16,0 0-17-16,0 0-9 15,0 14-6-15,0 23 1 16,0 11 14-16,6 8 1 15,5-5 0-15,-3 1 3 16,9-10-3-16,-6-2-1 16,3-11 0-16,-1-9-1 15,2-6 1-15,4-5-2 16,3-7 1-16,4-2 0 16,5 0 2-16,5-6 1 0,-1-16 5 15,-7-1-3-15,-3-9 1 16,-6-4-3-16,-2-5 0 15,-4-7 1-15,-7-6-2 16,-3 0 0-16,-3 1-1 16,0 10 2-16,0 18-3 15,0 14 1-15,0 11 0 16,0 0 0-16,0 0-5 16,0 0-9-16,0 0 2 15,0 6-3-15,-6 10 9 16,-5 13 6-16,3-6 0 15,8-3 0-15,0 0-7 16,0-6-8-16,0 0 3 16,0-4 3-16,11-1-2 0,9-4 4 15,-4 0 7-15,0-5 0 16,-3 0-1-16,-1 0 4 16,1 0-1-16,3 0-1 15,-1 0-1-15,1 0-1 16,1-3 0-16,-4 1 1 15,-4 2 0-15,-3 0-4 16,-6 0 0-16,4 0-2 16,2 8-3-16,-3 15 0 15,3 5 6-15,4 7 3 16,-4-3 0-16,4-1 0 16,2-5 2-16,1-1-1 15,4-5-2-15,-6-6 0 0,11-2 1 16,11-9 6-16,8-3-4 15,9 0 5-15,8-29 0 16,-7-11-7-16,-17-6-21 16,-23-2-85-16,-11-1-98 15,-42-5-115-15,-34 2-384 16</inkml:trace>
  <inkml:trace contextRef="#ctx0" brushRef="#br2" timeOffset="39213">2743 7002 607 0,'0'0'162'16,"0"0"-53"-16,0 0-6 15,0 0-39-15,0 0-40 16,0 0-20-16,-45 20 18 15,27 3-12-15,5-3 0 16,13 0-8-16,0-6-2 16,0-2 0-16,16-4 1 15,18-8 10-15,11 0 14 16,6-8 53-16,0-21 16 16,-7-2-34-16,-13-4-8 0,-15 4-27 15,-13-3 4 1,-3 5-7-16,-3 3-9 0,-41 11-13 15,-19 10-22-15,-11 5 9 16,8 0-5-16,8 32-95 16,14 16-108-16,16 6-136 15,9 13-272-15</inkml:trace>
  <inkml:trace contextRef="#ctx0" brushRef="#br2" timeOffset="39848">2370 8369 836 0,'0'0'215'16,"0"0"-97"-16,0 0 36 16,0 0-47-16,0 0-46 15,0 0-15-15,-25-30-18 16,25 30-16-16,-3 0-12 16,0 4-5-16,-7 27 4 15,-5 21 1-15,-1 11 5 0,-6-1 6 16,6 1-9-16,3-6 2 15,4-11-2-15,6-5 0 16,0-16-1-16,3-11 0 16,0-4 0-16,0-10 1 15,0 0-2-15,0 0 2 16,0 0 1-16,0 0 0 16,-5 0 3-16,-3-8 6 15,-9-23-1-15,-5-5-10 16,0-1-1-16,6 11 3 15,4 12 0-15,5 8-2 16,7 6 0-16,-3 0-1 0,3 0-9 16,0 0 1-16,0 0-4 15,0 8 7-15,0 16 0 16,0 5 5-16,19-1 0 16,9-3 0-16,4-5 0 15,10-4-1-15,2-6 0 16,8-7 1-16,-2-3-3 15,4 0 7-15,-4-3 0 16,-8-17-4-16,-1-3 0 16,-15 3 6-16,-14-3-6 15,-12 11-23-15,-38 7-109 16,-57 5-547-16</inkml:trace>
  <inkml:trace contextRef="#ctx0" brushRef="#br2" timeOffset="42691">3451 9309 1059 0,'0'0'210'16,"0"0"-146"-16,0 0 19 16,0 0-38-16,0 0-35 15,0 0-1-15,-6 100 18 16,3-43-17-16,0 12 1 15,-5 0-1-15,5-4-8 0,-2-11 4 16,5-13-5 0,0-21 0-16,0-12 0 0,0-5-2 15,0-3 2-15,0 0 10 16,0 0-1-16,0-37 8 16,0-23 15-16,0-23-28 15,0-8-3-15,0-10 0 16,0 8-1-16,8 1-1 15,6 17 0-15,-4 21 0 16,-1 16 1-16,-6 20-1 16,0 5 0-16,0 13 0 15,-3 0-6-15,13 13-3 16,12 43-8-16,7 25 17 16,13 15 5-16,-7 10-5 15,-3-6 0-15,-4-5 0 0,-6-18 0 16,-1-26-2-16,-9-22 4 15,-5-18-2-15,-4-11 0 16,0 0 0-16,7-22 4 16,3-42 16-16,-4-16 23 15,-5-25-19-15,-7-7 2 16,0 1-15-16,0 5-4 16,0 17-7-16,0 23 2 15,0 23-2-15,0 18-7 16,0 16-22-16,0 9-52 15,-3 0-47-15,3 33-89 16,0 23 34-16,0 18-84 0,12 6-550 16</inkml:trace>
  <inkml:trace contextRef="#ctx0" brushRef="#br2" timeOffset="43260">3931 9630 738 0,'0'0'215'16,"0"0"-140"-16,0 0 41 16,0 0-28-16,0 0-49 15,0 0-23-15,54-12-3 16,-36-2 13-16,6-6 15 16,1-6 2-16,-9 3 0 0,-1-7-4 15,-8 3-4 1,-7-2-5-16,0 1-17 0,0 2 1 15,-10 9-10-15,-9 5-3 16,-3 9-1-16,-4 3-5 16,-6 6 4-16,-2 34 1 15,-1 15 2-15,2 12-2 16,8 8-6-16,9 3 6 16,16-1 0-16,0-11 0 15,5-17 0-15,25-13-2 16,6-12-2-16,2-13 1 15,9-11 3-15,3 0 4 16,5-11-3-16,-1-23 1 16,-6-13 4-16,-1-1-5 0,-9-12 2 15,-5-12 3-15,-5 6-3 16,-9 4-1-16,-9 15-1 16,-7 25 2-16,-3 14 4 15,0 8 0-15,0 0-5 16,0 0-2-16,0 0-11 15,0 20-3-15,0 19 14 16,0 10 1-16,0-6-1 16,0-6 1-16,0-6-2 15,16-5 1-15,3-6-2 16,-1-8-6-16,9-9-28 16,3-3-39-16,3 0-84 15,-2-6-126-15,-5-20-113 0</inkml:trace>
  <inkml:trace contextRef="#ctx0" brushRef="#br2" timeOffset="43575">4407 9117 574 0,'0'0'199'0,"0"0"-90"15,0 0 19-15,0 0-32 16,0 0-14-16,0 0-24 15,-143-28-20-15,137 28-27 16,3 20-9-16,3 12-2 16,0-3-1-16,16-4-2 15,15-8-2-15,5-14 5 0,-1-3 3 16,-1 0 1-16,-2-3 16 16,-7-19-13-16,-11 2 7 15,-11-1-3-15,-3 1-5 16,-3 6-6-16,-27 2-35 15,2 10-44-15,6 2-56 16,15 5-90-16,7 21-38 16,0 5-206-16</inkml:trace>
  <inkml:trace contextRef="#ctx0" brushRef="#br2" timeOffset="44940">4764 9421 508 0,'0'0'149'0,"0"0"14"0,0 0-6 16,0 0-23-16,0 0-69 15,0 0-10-15,-17-75-24 16,-15 75-27-16,1 0 29 16,6 12-14-16,1 8-9 15,16 5-9-15,5 4 5 16,3-3-5-16,0 3 1 15,0-7-1-15,5-4-1 0,9-4 2 16,-5-8 1 0,1-4-3-16,-7-2 0 0,0 0 5 15,-3 0 4-15,0 0 10 16,0 0 5-16,0 0-5 16,0 4-3-16,3 6-16 15,-3 11-6-15,3 19 6 16,0 14 6-16,-3 18 12 15,0 11 6-15,0 10-4 16,-6 11 13-16,-22 19-13 16,-8 8-3-16,-5 0-8 15,0-2-4-15,0-15-1 16,2-13-4-16,11-18 0 16,2-25 2-16,8-28-2 15,8-18 0-15,-6-12 3 0,-4 0 6 16,-5-24 4-1,0-23-11-15,3-16 0 0,9-20-4 16,13-9-13-16,0-14-13 16,3-11-6-16,35-12-5 15,14-17-6-15,20-22-1 16,10-18 7-16,8-6-4 16,-1 19 15-16,-16 34 28 15,-17 42 4-15,-17 41-4 16,-20 24 16-16,-12 18 26 0,-4 5-1 15,0 0-7 1,-3 3-3-16,0 6-7 0,0 0-1 16,0 0-6-16,0 0-4 15,0 0-4-15,0 0-2 16,0 0-7-16,0 0-3 16,0 24-7-16,-3 25-4 15,-10 16 14-15,-3 18 11 16,10 0-11-16,6 8 0 15,0 9 2-15,0-5-1 16,0-12-1-16,13-24 1 16,-4-24-1-16,1-18 0 15,-7-11-3-15,0-6 3 16,3 0 0-16,7 0 4 16,12-29 5-16,8-14-3 15,4-11-4-15,-5 3-1 16,-4 8-1-16,-1 11-2 0,-8 15 1 15,-7 5-2-15,-5 10 1 16,2 2-2-16,4 0-6 16,2 0 9-16,7 0-5 15,7 11 6-15,-4-2 0 16,5-1 0-16,-5-5 0 16,-3-3-1-16,6 0 1 15,4-20 0-15,-1-21 0 16,-1-3 2-16,-8-9-1 15,-6 0 1-15,-4-4-2 0,-9-4 2 16,-3 2 0 0,0-8 0-16,0 8-1 0,-15 10 0 15,-1 12 8-15,3 19-1 16,7 13-2-16,3 5 1 16,0 0-7-16,-4 17-8 15,-5 46-1-15,-4 17 9 16,-1 11 14-16,8 1-14 15,2-3 0-15,7 2 1 16,0-2 0-16,0-8 0 16,0-20-1-16,0-20 1 15,0-19-2-15,0-10-1 16,0-12-2-16,7 0 2 16,8 0-1-16,9-17 3 15,1-20 0-15,6-9 1 16,1-2-1-16,4-1-2 0,-3 9-7 15,3 10 0-15,-4 17-8 16,-7 13-5-16,-3 0 10 16,-8 23 0-16,-8 23 5 15,-6 5 2-15,0-2 0 16,0-3 4-16,-20-13-5 16,-5-4 5-16,-4-3-1 15,-2-12 4-15,-7-5-11 16,-1-5-2-16,11 1-43 15,5-3-26-15,14-2-33 16,9 0-79-16,0-14-60 0,28-29-266 16</inkml:trace>
  <inkml:trace contextRef="#ctx0" brushRef="#br2" timeOffset="45878">5830 9470 232 0,'0'0'266'16,"0"0"-136"-16,0 0-16 15,0 0 35-15,0 0-48 16,0 0-11-16,25-69-17 16,-25 69-6-16,0 0-27 15,0 0-37-15,0 2-3 16,0 33-6-16,-11 11 6 16,-3 8 7-16,9 9-4 15,2-6 0-15,3 0-2 16,0-17 1-16,0-9 1 0,8-16-3 15,15-11 1-15,6-4 5 16,-1 0 7-16,7-24 3 16,-4-13 3-16,-6-6 12 15,-1-8 12-15,-9-4-19 16,-5 1-8-16,-7-3 9 16,-3 7-12-16,0 8-2 15,0 10-8-15,-13 12 1 16,-6 12-4-16,-9 8-4 15,-8 0-1-15,-5 26 4 0,0 17 2 16,2 11-2-16,14 6 1 16,12-3 0-16,13-5 0 15,0-9 0-15,0-12 0 16,16-14-1-16,9-9 3 16,8-8-1-16,8 0 5 15,6-25-1-15,8-11 1 16,-1-8-5-16,-1-2 0 15,-1 3 2-15,-8 6 1 16,-12 9-2-16,-7 10-2 16,-8 14 0-16,-11 4-3 15,10 0-3-15,-7 0 4 16,4 16-1-16,-7 16 1 16,-3 7-2-16,-3 7 4 15,0-3 0-15,0-6 2 0,3-5-1 16,10-10-1-16,-4-8 0 15,4-10-1-15,6-4 1 16,-3 0 3-16,9 0 1 16,14-18 2-16,-1-16-1 15,3-9-5-15,1-11 6 16,-7 0-5-16,-7 0 5 16,-12 1-3-16,-7 11 3 15,-9 13 4-15,0 3-6 16,0 18 6-16,0 2-2 15,0 6-6-15,-6 0-2 16,-7 0-10-16,-3 11 10 16,-2 17 0-16,5-1 0 15,-1 2-1-15,11 2 0 0,3 1-1 16,0 2 2-16,11 3-2 16,20-3 2-16,4-2 1 15,0-3-1-15,2-1 2 16,2-2-1-16,-7-4-1 15,-4 1 0-15,-12-5 0 16,-10-10-1-16,-6 1 1 16,0-1-8-16,-37 1 2 15,-23 2-5-15,-17-2-16 16,4-3-62-16,9-6-20 16,23 0-72-16,25-9-81 15,16-34-69-15</inkml:trace>
  <inkml:trace contextRef="#ctx0" brushRef="#br2" timeOffset="46853">7149 8669 527 0,'0'0'215'16,"0"0"-67"-16,0 0-4 16,0 0 3-16,0 0-19 15,0 0-32-15,-159-126-14 16,143 126-27-16,10 0-20 16,6 0-6-16,0 0-12 0,0 0 0 15,0 0 0 1,0 0 0-16,0 0-2 0,0 0-10 15,0 0 1-15,0 0-1 16,0 0-5-16,0 0 0 16,0 0 0-16,0 0-2 15,0 0 1-15,0 0-2 16,0 0-1-16,0 0 4 16,6 0-4-16,10 0 0 15,9 0 4-15,8 17 5 16,11 6-2-16,6 17-3 15,7 12 0-15,4 19 3 16,2 18-3-16,-2 16 2 16,-14 13-2-16,-28 10 0 0,-19 21 0 15,-63 16-16-15,-67 7-125 16,-38-3-374-16</inkml:trace>
  <inkml:trace contextRef="#ctx0" brushRef="#br2" timeOffset="40772">646 9658 273 0,'0'0'225'16,"0"0"-117"-16,0 0 5 16,0 0 49-16,0 0-26 15,0 0-3-15,-29-95-17 16,20 87-9-16,6 2-46 16,0 4 3-16,3 2-18 15,0 0-15-15,0 0-14 0,0 0-12 16,0 0-5-16,-3 11-7 15,3 32-4-15,-4 18 11 16,-2 18 7-16,0 1-6 16,3-3 6-16,-4-2-7 15,7-7 0-15,-3-5 2 16,0-14-1-16,3-12 0 16,0-17-1-16,0-14 0 15,0-3 0-15,0-3 2 16,0 0 3-16,0 0 3 15,0-15-4-15,0-25 6 16,0-23-3-16,0-17 1 0,3-23-3 16,3-17-4-1,1 11 1-15,-1 15 0 0,4 37-2 16,-4 28 1-16,-6 20-2 16,3 7 1-16,0 2 0 15,-3 0-4-15,10 0-5 16,9 33-4-16,9 28 10 15,8 19 0-15,-2 12 5 16,4-1-2-16,-3-8 0 16,1-17 1-16,-5-19-1 15,-6-26 0-15,-9-9-1 16,-6-12 0-16,2 0-1 16,7 0 2-16,8-28 2 0,1-15 11 15,-6-18 5 1,-6-13 4-16,-7-23-6 0,-9-15-6 15,0 4-8-15,0 17 0 16,0 33 2-16,0 29-3 16,0 18-1-16,-3 8 0 15,3 3-1-15,-3 0-9 16,0 0-25-16,0 12-29 16,-1 30-38-16,1 15 25 15,0 12-96-15,0 8-81 16,3 0-98-16</inkml:trace>
  <inkml:trace contextRef="#ctx0" brushRef="#br2" timeOffset="41153">1314 9887 692 0,'0'0'171'0,"0"0"-62"16,0 0 26-16,0 0-17 15,0 0-34-15,0 0-31 16,-10-57-11-16,-10 57-28 16,-5 0-13-16,-7 28 7 15,-2 18-8-15,2 2 0 16,15 1 0-16,12-3 3 16,5-12-3-16,5-8 0 15,31-9 0-15,11-14 0 0,2-3 0 16,-2 0 0-16,0-17 3 15,-9-15 6-15,-8-5 3 16,-8-9-1-16,-10-5 11 16,-12-6-9-16,0 3-1 15,0 7-9-15,-9 11-2 16,-21 15-1-16,-4 15-18 16,5 6-40-16,4 0-51 15,6 29-69-15,16 14-15 16,3 6 16-16,0 1-134 15</inkml:trace>
  <inkml:trace contextRef="#ctx0" brushRef="#br2" timeOffset="41829">1660 10018 346 0,'0'0'442'15,"0"0"-323"-15,0 0 0 16,0 0-10-16,0 0 3 15,-7-145-37-15,-12 139-17 16,-6 6-24-16,-8 0-25 16,-1 0-8-16,-4 14 2 15,3 17 1-15,10 7-4 16,2 5 1-16,13 2 1 16,10 1 0-16,0-8-2 15,0-12 0-15,7-10 0 16,16-10-4-16,5-6 2 0,1 0 2 15,2-6 4-15,-2-29 8 16,-3-7-2-16,-4-12 6 16,0-12 22-16,-3-17-8 15,3-11-10-15,-9-9-6 16,-4-3 0-16,-6 12 4 16,-3 16-9-16,0 15 0 15,-3 23 1-15,-10 17 3 16,4 9-5-16,3 14 3 15,3 0-11-15,-1 0-5 16,-5 37-18-16,-1 40 17 16,1 38 6-16,3 11 0 0,6-6 2 15,0-16 0-15,31-22-2 16,7-19 0-16,0-21-6 16,4-19-4-16,2-9-3 15,5-14-4-15,-5 0 14 16,6-6 3-16,-6-27 1 15,-6-7 5-15,-5-3-6 16,-11 0 2-16,-13 0 8 16,-5 0-9-16,-4 12 3 15,0 5-4-15,-7 14 2 16,-18 12-2-16,0 0-18 16,-5 6 10-16,2 28 6 15,9 4-1-15,6 8 3 16,13-4 1-16,0-2 0 15,0-9-2-15,19-2-2 0,13-6-2 16,10-3-4-16,5-5-63 16,1-10-101-16,2-2-217 15</inkml:trace>
  <inkml:trace contextRef="#ctx0" brushRef="#br2" timeOffset="42040">2848 10027 778 0,'0'0'195'15,"0"0"-115"-15,0 0 27 0,0 0-31 16,0 0-16-16,0 0-23 16,-143 205-8-16,88-130-15 15,-2-1-13-15,-6-2-1 16,-1-7-58-16,7-13-185 15,15-12-220-15</inkml:trace>
  <inkml:trace contextRef="#ctx0" brushRef="#br2" timeOffset="47753">355 9178 76 0,'0'0'339'16,"0"0"-180"-16,0 0 6 16,0 0-8-16,0 0-21 0,0 0-34 15,0 0 23-15,11-112-2 16,-11 112-46-16,0 0-30 16,0 0-7-16,0 0-31 15,0 0-9-15,-6 46-1 16,-32 34 1-16,-13 37 40 15,-13 38-20-15,4 16-10 16,10 6 7-16,14-2-8 16,27-22-6-16,9-18 1 15,23-24-4-15,37-19 0 16,12-26-21-16,18-23-47 16,15-26-71-16,5-17-203 15,8-11-308-15</inkml:trace>
  <inkml:trace contextRef="#ctx0" brushRef="#br2" timeOffset="52724">786 10804 35 0,'0'0'69'16,"0"0"33"-16,0 0-52 15,0 0-27-15,0 0-14 16,0 0-1-16,0 0 30 16,-10 26 119-16,10-26 5 15,0 0-1-15,0 0-19 16,0 0-16-16,3 0-17 15,1 0-12-15,-4 0-10 16,3 0-23-16,-3 0-19 16,0 0-9-16,0 0-13 15,0 0-15-15,0 12-8 16,0 25 0-16,0 17 0 16,0 18 14-16,0 5 0 15,0 2-6-15,0 3-7 16,0-6 8-16,0-7-5 0,0-12-4 15,3-21-3-15,3-12-24 16,-3-13-81-16,4-11-72 16,-1 0-3-16,14-20-78 15,2-31 58-15,3-6-133 16,-6 1 36-16</inkml:trace>
  <inkml:trace contextRef="#ctx0" brushRef="#br2" timeOffset="52909">903 11244 24 0,'0'0'278'0,"0"0"-133"16,0 0-43-16,0 0 18 15,0 0 3-15,0 0-27 16,0-102-23-16,16 70-4 16,10-8 10-16,8-17-37 0,21-8-19 15,5-2-6-15,4 8-10 16,-4 10-3-16,-25 21-1 16,-15 16-2-16,-20 12-1 15,0 0-55-15,0 2-113 16,-8 36-68-16,-14 11-45 15</inkml:trace>
  <inkml:trace contextRef="#ctx0" brushRef="#br2" timeOffset="53821">938 11305 332 0,'0'0'261'15,"0"0"-138"-15,0 0-1 16,0 0-32-16,0 0-15 15,0 0-45-15,0-12-11 16,10 12-15-16,10 0-2 16,5 21 13-16,3 4 13 15,1 1-2-15,5 5-4 16,-2-5-4-16,4-1-9 16,-5-7 0-16,1-10-8 15,-4-5 1-15,8-3 4 16,-1 0 7-16,6-11-4 0,0-29 10 15,-4 0-7 1,-7-6 13-16,-8 0-3 0,-13 3-7 16,-9 3 3-16,0 3 15 15,0 11-11-15,-15 9-13 16,-4 9-2-16,-3 8-7 16,-5 0-3-16,5 0 3 15,-3 24 7-15,9 6-7 16,13 4 0-16,3 9 0 15,0-3-1-15,0-1 0 16,16-3 0-16,9-8-1 16,7-11-11-16,7-8 3 15,5-9-7-15,3 0 17 16,0-14 8-16,-1-12-5 16,-12-6 1-16,-5 7-2 15,-7-7-2-15,-5 7 6 0,-8 0-6 16,-4 1 4-16,-5 15 1 15,0 9-3-15,0 0 1 16,0 0-3-16,0 0-25 16,0 9 0-16,0 16 25 15,8 1 0-15,7-3 0 16,4-5-11-16,3-4-4 16,1-14-8-16,-3 0 23 15,5 0 3-15,0 0-2 16,3-26 7-16,1-5-3 15,-4-3-2-15,-3 2 1 16,-6 1 7-16,-10 6 0 16,-3 6 11-16,-3 10 2 0,0 9 0 15,0 0-10-15,0 0-14 16,0 0-14-16,0 41 6 16,-6 17 8-16,-2 10 9 15,3 15-9-15,2 6 2 16,3 7 0-16,0 1 0 15,0 12-2-15,0 9 4 16,-3-1-4-16,0-3 0 16,0-23 1-16,-3-16-1 15,-1-32 0-15,-9-15 0 0,-9-10-12 16,-11-18 12 0,-8 0 21-16,0-9-9 0,3-31-2 15,13-20-10-15,12-17-1 16,16-29-15-16,0-16-9 15,31-13-54-15,39 3-45 16,22 12-31-16,17 15-46 16,1 30-123-16</inkml:trace>
  <inkml:trace contextRef="#ctx0" brushRef="#br2" timeOffset="54129">3213 11433 485 0,'0'0'271'16,"0"0"-167"-16,0 0-31 15,0 0 32-15,0 0-22 16,0 0-30-16,-44-23-13 15,44 23-7-15,0 0-16 16,0 29-14-16,-10 17 5 16,-15 17 27-16,-5-5-2 15,2 6-16-15,-4-3-11 16,7-7-6-16,3-5-1 0,6-18-78 16,10-11-157-16,6-14-163 15</inkml:trace>
  <inkml:trace contextRef="#ctx0" brushRef="#br2" timeOffset="54563">3585 10962 891 0,'0'0'164'15,"0"0"-32"-15,0 0-16 16,0 0-19-16,0 0-52 16,0 0-31-16,0-29-7 0,9 63-6 15,7 18 14-15,0 11 2 16,0 8 1-16,3 6-6 16,-7 7 2-16,4-2-7 15,1-11-2-15,-6-16-5 16,0-24 2-16,-3-16-2 15,0-15 1-15,1 0 1 16,16-29 8-16,7-31 14 16,9-20-13-16,1-8-4 15,-14-4-4-15,1-5 2 16,-7 0-5-16,6 8 2 16,-1 14-5-16,-5 27 0 0,-3 19-13 15,0 24-23-15,-1 5-46 16,8 17-2-16,-1 33-27 15,-5 11-17-15,-9 19-88 16,0 3-63-16,-11 8-169 16</inkml:trace>
  <inkml:trace contextRef="#ctx0" brushRef="#br2" timeOffset="55710">4308 11447 192 0,'0'0'319'16,"0"0"-165"-16,0 0-32 15,0 0 10-15,33-156-6 16,-33 133-28-16,0-1-6 0,-9 14-5 16,-10 0-30-16,-8 8-15 15,2 2-32-15,-3 0-10 16,-4 13 10-16,1 20 9 16,-2 6-13-16,8 4-1 15,9 1-5-15,13-5-3 16,3-1 2-16,0-10-8 15,3-5 7-15,19-11-13 16,0-12-7-16,8 0 8 16,-2 0 14-16,4-9 7 15,-7-6-4-15,-6 7-3 16,-7 2 2-16,-9 6-3 0,7 0 1 16,-1 0-7-16,4 0 7 15,7 9-1-15,-4 11 0 16,6 3-3-16,0-3 5 15,9-6-1-15,1-8 6 16,10-6-4-16,2 0 1 16,7-20-1-16,3-23 1 15,0-6 0-15,-2-8-1 16,-5-6 6-16,-6-17 0 16,-6-6 3-16,-7-2 0 15,-11-1-1-15,-14 4 0 16,-3 16 5-16,0 11-1 15,-3 21 13-15,-17 14 2 0,4 12-4 16,-3 11-21 0,-3 0-3-16,-6 3-1 0,-4 43 7 15,-4 21-6-15,8 17-1 16,9 7 2-16,6 4 0 16,7-1-2-16,6-13 1 15,0-4 0-15,3-20-1 16,23-17-1-16,5-14 0 15,8-18 0-15,8-8 1 16,7 0 3-16,4-23 1 16,-1-11 0-16,-10-6 1 15,-11 0-5-15,-5 3 3 16,-12 3-1-16,-6 4-2 16,-4 12 6-16,-3 3-6 0,-2 9 1 15,-4 6-2 1,0 0-1-16,0 0-4 0,0 21-4 15,0 12 10-15,0 16 0 16,0-12 1-16,0 3 1 16,0-9-2-16,9-5 0 15,4-12-1-15,-1-2 1 16,1-6 0-16,7-6 2 16,2 0 0-16,6-6 0 15,4-20 2-15,-4-2-2 16,-6 5-1-16,-6 3 2 15,-2 8-3-15,-11 4 0 16,0 8-2-16,2 0-4 0,6 0-3 16,2 8 7-1,2 18-1-15,1 3 3 0,3-3 0 16,6-4 0-16,11-10-2 16,5-12 1-16,10 0 1 15,2 0 3-15,-5-34-2 16,-3-4 0-16,-6-5 3 15,-8-1-3-15,-6 0 0 16,-6 0 1-16,-9-1 0 16,-10-1 0-16,0 9-2 15,0 5 0-15,-16 12 0 16,0 12 0-16,10 8-1 0,-5 0-3 16,0 46-13-1,-9 11 16-15,-5 19 2 0,9 0 2 16,6-5-2-16,10-14-1 15,0-17-1-15,41-12 0 16,24-19-1-16,23-9-25 16,11 0-86-16,9-25-94 15,-4-9-102-15</inkml:trace>
  <inkml:trace contextRef="#ctx0" brushRef="#br2" timeOffset="55980">6412 10619 917 0,'0'0'252'16,"0"0"-167"-16,0 0-47 15,0 0-18-15,0 0 67 16,0 0-23-16,213 185-12 15,-150-110-10-15,-11 13-19 16,-21 15-13-16,-18 14-2 16,-13 10-8-16,-27 4 0 15,-36-5-8-15,-9-9-63 0,-8-11-94 16,-2-15-173 0</inkml:trace>
  <inkml:trace contextRef="#ctx0" brushRef="#br2" timeOffset="56781">83 10764 525 0,'0'0'183'0,"0"0"-49"15,0 0-22-15,0 0 4 16,0 0-23-16,0 0-22 15,3-51-46-15,-3 85-19 16,-11 32 23-16,-6 34 18 16,4 32-3-16,1 16-7 15,2 15-7-15,7-5 3 16,3-4-24-16,0-14-4 16,10-23-5-16,38-25-6 0,21-27-21 15,18-27-36-15,14-18-93 16,4-20-93-16,-3 0-111 15</inkml:trace>
  <inkml:trace contextRef="#ctx0" brushRef="#br0" timeOffset="86116">10297 10092 645 0,'0'0'216'16,"0"0"-118"-16,0 0 9 0,0 0 1 16,0 0-16-1,0 0-23-15,3 0-17 0,-3 0-14 16,-9 0-9-16,-43 35-15 16,-24 28-6-16,-32 22 7 15,-21 21 7-15,-17 11 2 16,-13 9-9-16,-9 3 1 15,1-1-2-15,-4 10-5 16,3-6-2-16,6-1 1 16,13-3-7-16,15-4 2 15,7-8-2-15,4 5 0 16,8-13-1-16,10-5 3 16,20-23-2-16,24-26 0 15,23-25 2-15,22-17-1 16,13-10-1-16,3-2-1 0,0 0-1 15,0 0-1 1,0 0-3-16,0 0-14 0,-3-19-34 16,0-27-27-16,3-11-77 15,0-6-5-15,0-12 16 16,19 4-19-16,12-6-68 16,4 8-99-16</inkml:trace>
  <inkml:trace contextRef="#ctx0" brushRef="#br0" timeOffset="86425">8112 11425 321 0,'0'0'197'16,"0"0"-122"-16,0 0 6 0,0 0 24 15,0 0-12-15,0 0-23 16,30-63-9-16,-30 63-6 16,0 0-13-16,-5 14-36 15,-34 38 14-15,-21 22 4 16,-17 21 23-16,2 2 2 15,4 0-5-15,15-9-14 16,11-7-10-16,17-10-9 16,9-14-5-16,16-5-4 15,3-13-2-15,19-1 1 16,34-1 1-16,20-17-2 16,26-12 0-16,22-8 10 15,12-2-8-15,7-37-2 16,-6-3-9-16,-24 8-64 15,-27 11-93-15,-39 21-91 0,-44 2-563 16</inkml:trace>
  <inkml:trace contextRef="#ctx0" brushRef="#br0" timeOffset="87209">5135 12777 706 0,'0'0'220'16,"0"0"-134"-16,0 0 18 15,0 0 35-15,0 0-14 16,0 0-47-16,-16-46-25 16,16 46-11-16,0 0-16 15,0 0-14-15,0 0-7 16,0 41-4-16,-3 27 1 0,-6 21 23 15,-4-4-5-15,2-5-14 16,8-13-1-16,3-11-2 16,0-13-3-16,0-17 1 15,0-20-2-15,0-6 1 16,0 0 0-16,0 0-4 16,0-26 4-16,8-51-2 15,11-37-2-15,3-32-5 16,3-23 8-16,3 6-6 15,-6 23 2-15,-6 39 5 16,-5 42 0-16,-8 36 3 16,-3 23-3-16,0 0 0 15,0 0-2-15,0 6-8 16,3 37-4-16,2 22 12 0,9 10 2 16,2 4 4-16,6-2-2 15,6-2-1-15,0-12-1 16,4-6 0-16,-6-19 0 15,-4-19-1-15,-3-16 0 16,7-3-7-16,5-34-4 16,10-49 7-16,7-17-1 15,0-3-10-15,-6 20 15 16,-12 13 0-16,-7 32-1 16,-7 20 2-16,-9 16-2 15,2 2-5-15,1 8-4 16,-1 47 2-16,0 24-5 15,-9 27 12-15,0 11 4 0,0-9-4 16,0-7-8-16,0-21-91 16,7-15-62-16,2-7-93 15,4-6-184-15</inkml:trace>
  <inkml:trace contextRef="#ctx0" brushRef="#br0" timeOffset="88089">6212 12899 687 0,'0'0'259'0,"0"0"-166"16,0 0 24-16,0 0-13 16,0 0-21-16,-178-103-37 15,150 103-30-15,-2 0-14 16,2 40-2-16,-1 0 0 15,4 9 0-15,9-4 4 16,10-7-4-16,6 0 0 16,0-13 0-16,16-5-3 15,12-6 0-15,-3 3-2 16,1-5-4-16,2-4-9 16,-8-2-5-16,2-6 11 15,-6 0 6-15,0 0 5 16,6-8 1-16,0-15 5 0,0 2-1 15,-5 2-3-15,-6 13 5 16,-3 6-6-16,1 0-5 16,1 0 3-16,9 0 0 15,6 0 2-15,-3 8 3 16,9 4-3-16,2-7 2 16,2-5 4-16,-1 0-2 15,4 0 0-15,1-23 1 16,-1-12 12-16,0-21 7 15,-2-19-3-15,-6 4 8 16,-7 2-2-16,-7 21 5 16,-13 25 16-16,-3 9-6 0,0 11-7 15,0 3-13 1,0 0-20-16,0 24-2 0,0 26 0 16,0 22 6-16,0 10 0 15,0 1-1-15,0 6-1 16,0 0-4-16,0 5 1 15,0 0 2-15,0-2-1 16,-3-3-1-16,-6-18 0 16,-1-16-1-16,4-30 0 15,3-11 0-15,-2-14 5 16,-1 0-1-16,-2 0 3 16,-3-39 1-16,2-24-1 15,7-31-6-15,2-24 2 16,0-14-2-16,2-7-1 15,15-11-2-15,0 19-1 0,3 23-2 16,-4 30 1-16,-6 35 1 16,-4 23 3-16,-3 11 0 15,3 7-2-15,7 2-8 16,19-6 3-16,13 4-3 16,15 2 3-16,6 0-5 15,-5 28 1-15,-11 21-3 16,-18 14-2-16,-23 3 9 15,-9 10 2-15,-22 7 1 16,-34 0 3-16,-15 3-14 16,-1-9-74-16,1-14-59 15,5-11-110-15,0-15-220 0</inkml:trace>
  <inkml:trace contextRef="#ctx0" brushRef="#br0" timeOffset="88395">5020 13918 851 0,'0'0'103'0,"0"0"-61"15,0 0 75-15,0 0-76 16,175-34 19-16,4-24 54 0,39-10-28 15,29-21-49 1,11 0-17-16,-22 5-17 0,-33 21 3 16,-41 13-6-1,-51 16-5-15,-34 11-6 0,-30 14-20 16,-25 9-38-16,-19 0-45 16,-3 0 0-16,-15 32-13 15,-42 14-43-15,-23 5-95 16,-25 18-152-16</inkml:trace>
  <inkml:trace contextRef="#ctx0" brushRef="#br0" timeOffset="88855">5668 14223 432 0,'0'0'198'0,"0"0"-53"0,0 0 12 16,0 0-13-16,0 0-60 16,0 0-9-16,-25 55 40 15,111-106-11-15,35-12-45 16,24-18-19-16,31-2-16 15,5-2-8-15,-1-4-4 16,-5 1-11-16,-10-9 3 16,-9 2-2-16,-10 0-2 15,-13-2 1-15,-15 9 1 16,-14-1-1-16,-8-11-1 16,-7-9 2-16,-10-13 0 15,-8-23 2-15,-18-2-2 16,-21-6 8-16,-29 6-7 15,-6 1-3-15,-76 12 1 0,-42 8-2 16,-50 23-8-16,-46 26 8 16,-24 20 2-16,-26 11-1 15,-8 20 3-15,11 15 1 16,12 11-4-16,20 25-10 16,13 61 6-16,4 63-2 15,-8 74 6-15,1 66-3 16,12 48 3-16,35 6 0 15,65-11 3-15,86-35-3 16,73-28 0-16,129-52-2 16,81-56-6-16,63-68-40 15,24-79-26-15,16-28-77 0,-32-69-115 16,-53-11-79 0</inkml:trace>
  <inkml:trace contextRef="#ctx0" brushRef="#br1" timeOffset="401426">10141 11662 352 0,'0'0'190'0,"0"0"-94"0,0 0 11 16,0 0-10-16,0 0-14 15,0 0-33-15,0 0-11 16,-3-6-8-16,3 6-12 16,0 6-8-16,0 9 8 15,0 7 36-15,0 10-4 16,0 2-21-16,0 9 1 16,0 8 2-16,0 1 2 0,0 4-8 15,0 2-12 1,-3-1-2-16,3 1 4 15,0-13-5-15,0 1 0 0,0-11-7 16,0 4 4-16,0-6-2 16,3-3-5-16,0 8 7 15,4-7-1-15,-1-3-3 16,-3-2 0-16,3-6-2 16,1-3-2-16,2 1-1 15,1-4 0-15,-1-3 2 16,-3-2-2-16,4 2 0 15,7-2 0-15,2 2-2 16,9-3 2-16,13 4 2 16,11 0 3-16,1-12-2 15,4 0-1-15,-2 0 3 0,1 0-4 16,-2 0 0 0,1 0-1-16,8 0 3 0,0 0-1 15,7 0 0-15,17 0-1 16,10-6-1-16,27 6-1 15,26-6 1-15,12 6 3 16,3 0-3-16,-6 0 0 16,-10 0-1-16,-6 0-1 15,0 0 2-15,-3 12 0 16,-3-4-1-16,1 1 1 16,5-1 0-16,8 4 0 15,6-4 2-15,10 5-1 16,4-8-1-16,7-3 1 15,9 7-1-15,0 0 1 0,-8 2 0 16,-20 3-1-16,-21-5-1 16,-9 8-1-16,-9-5 2 15,4-1-1-15,-3-3 2 16,9 0-1-16,-1-4 0 16,0 2 1-16,0-4-1 15,-2 4 0-15,-6-6 0 16,-9 6 1-16,-8-6 0 15,4 6-1-15,7-6 2 16,12 2-1-16,16-2 0 16,3 4-2-16,5 4 2 15,-8-2-2-15,-9-1 0 16,-10 1 1-16,-6-3-2 0,0-3 2 16,6 0 0-1,5 0 1-15,17 0-1 0,10 0 0 16,7 0 0-16,5-3 1 15,-9-3-1-15,0 1 1 16,-10 5 0-16,-3-6 1 16,7 0-2-16,-1 0 0 15,-4 4 0-15,-5 2 0 16,-3-6-2-16,-3 6 2 16,3 0 0-16,9-6-1 15,0 6 1-15,7 0 0 16,0 0 0-16,-1 0-1 0,-2 0 2 15,-10 0-1-15,-13-8 1 16,-12 2 0-16,-11 0-1 16,3-5 1-16,0 2 0 15,8 4-2-15,6-1 2 16,0 6-2-16,-7 0 1 16,0 0-2-16,-2-6 1 15,-11 6 0-15,-5 0 2 16,-3-8-1-16,-8 4 0 15,5 2 0-15,4 2 0 16,5 0 0-16,3 0 0 16,-7 0 0-16,-11 0 1 15,-4 0-1-15,-14-6 0 16,-11 0 1-16,-8-2-1 16,-9 2 0-16,-9 0 1 0,-4 1-1 15,-1-4 0-15,-5 0 0 16,-3 2 2-16,-4-6 0 15,-5-2 1-15,-4 2-1 16,-3-4 1-16,0-3-1 16,1-6 6-16,2-5-4 15,0-7 0-15,-3-10 0 16,5-5-1-16,-5-3 3 16,2-10-1-16,1-8-5 15,-6-6 0-15,0-5 1 0,0-7-1 16,-9-14-9-1,-16-5-49-15,3-7-107 0,22 1-252 16</inkml:trace>
  <inkml:trace contextRef="#ctx0" brushRef="#br1" timeOffset="402516">14305 11731 658 0,'0'0'223'0,"0"0"-75"15,0 0-1-15,0 0-28 16,0 0-29-16,0 0-35 16,0 0-10-16,0-54-4 15,0 54-7-15,0 0-7 16,0 0-6-16,0 11-2 15,0 20-12-15,-3 21-7 16,-6 13 26-16,-1 10 10 16,4-4-21-16,6 4-4 15,0 2-4-15,0-8-3 0,0 2 0 16,-3-6 0-16,-7 2-4 16,-12-2-6-16,-6 4-61 15,0-12-102-15,28-17-385 16</inkml:trace>
  <inkml:trace contextRef="#ctx0" brushRef="#br1" timeOffset="411336">17009 11988 417 0,'0'0'171'0,"0"0"-96"0,0 0-7 15,0 0-20-15,0 0-15 16,-175-14-10-16,150 14-5 16,6 6-11-16,7 8-7 15,7 3-5-15,5 3 4 16,0 0 1-16,0-5 5 16,0 1-5-16,0 4 1 15,24-2 0-15,4 2 0 16,-3-9 6-16,-3 3-6 15,-6-8 10-15,-5 2 1 16,-8 4-3-16,-1-6-3 16,-2 5-1-16,0 9 4 15,-25 6-1-15,-23 2 12 0,-13 4-12 16,-2-8-6 0,19-8 6-16,16-7-6 0,17-4-2 15,11-5-1-15,0 0-1 16,0 0 2-16,0 0-3 15,6 0 1-15,11 0-3 16,8 0 5-16,-2 0 4 16,-4 6-4-16,-1 8 1 15,-8-5-1-15,-1 8 1 16,-4 6-1-16,-2 3 14 16,-3 8-4-16,3 3 13 15,5 0 4-15,6 3 4 16,-1-8-13-16,2-7-3 0,-2 1-3 15,9-12-3 1,3 4-4-16,7-10 0 0,10 1-5 16,8-9-70-16,10 0-96 15,4 0-356-15</inkml:trace>
  <inkml:trace contextRef="#ctx0" brushRef="#br1" timeOffset="411975">18064 12038 534 0,'0'0'156'15,"0"0"-94"-15,0 0-21 16,0 0-8-16,0 0-14 16,0 0-12-16,58-5 12 15,-27 9-11-15,-6 10-6 16,-3 3 1-16,-9-3 1 16,-10 0-3-16,-3 4 0 15,0 2 1-15,-9 0 4 0,-23 3 1 16,1-1 0-16,12-8-3 15,5 1-4-15,11-12 0 16,3 3 0-16,0-2-1 16,0-3 1-16,0-1 0 15,0 6 0-15,0 0 4 16,20-1-1-16,-1 2 2 16,6-5-2-16,0 4 3 15,-3-6-6-15,-3 0 1 16,-9 0 2-16,-4 0-1 15,-6 0 2-15,0 0-2 16,0 0 13-16,0 0 16 16,0 6 2-16,0 8-23 15,0 6-9-15,0 9 20 0,0 11 21 16,0-1-16 0,0 10 7-16,0 8 1 0,0 1 3 15,0 4 9-15,3-4-10 16,5-13 0-16,-5-7-15 15,2-11-7-15,-5-9 0 16,0-6-12-16,0-6 1 16,-44 2 1-16,-16 3-4 15,-20 4-18-15,-5-4-223 16,-1-3-328-16</inkml:trace>
  <inkml:trace contextRef="#ctx0" brushRef="#br2" timeOffset="476435">8436 3268 480 0,'0'0'209'16,"0"0"-64"-16,0 0-20 0,0 0-1 16,0 0-24-16,0 0-21 15,-3-40-48-15,9 23-26 16,10 6 19-16,-4 2-15 15,14 6-7-15,2 3-2 16,13 0 3-16,4 0-7 16,2 0 5-16,-9 14-1 15,-16 6 0-15,-8 14-4 16,-14 13 0-16,-9 16-1 16,-46 14 10-16,-16 5-5 15,-7 2 4-15,5-19-4 16,18-16 3-16,17-18-3 15,20-14 0-15,8-8-1 0,7-6 4 16,3 0-6-16,0-3 1 16,0 0 2-16,6 0 0 15,42 0 7-15,22 0-6 16,15-15 15-16,-2 1-10 16,-16 0-3-16,-19 8-3 15,-17 4 0-15,-5-2-7 16,-4 4-53-16,0 0-71 15,3 0-47-15,5 0-8 16,-2 0-69-16,0 0-254 16</inkml:trace>
  <inkml:trace contextRef="#ctx0" brushRef="#br2" timeOffset="476654">9170 3717 299 0,'0'0'201'0,"0"0"-72"0,0 0 11 15,0 0-58-15,0 0-54 16,0 0-27-16,0 57 16 16,-17-9 116-16,-15 7-72 15,-9 2-30-15,-1-3-10 16,-2 3-18-16,-3 0 1 16,3-4-4-16,-5-5-18 15,8-3-84-15,7-7-84 0,15-18-49 16,15-17-206-1</inkml:trace>
  <inkml:trace contextRef="#ctx0" brushRef="#br2" timeOffset="477755">9455 3211 407 0,'0'0'168'16,"0"0"-22"-16,0 0-17 16,0 0-28-16,0 0-6 15,0 0-29-15,-22-66-7 0,22 57-15 16,0-2-29-1,15-4-9-15,15 7-6 0,-2 2 0 16,7 6-3-16,3 0-1 16,1 0 3-16,-1 0-6 15,-4 24 7-15,-5-1-1 16,-7 2-5-16,-10 4 5 16,-12 2 0-16,0 9 0 15,-22 5 1-15,-25 4 3 16,-11-3-2-16,8-15 1 15,12-7 2-15,19-16-4 16,11-5 0-16,8 0 5 16,0-3-3-16,0 0-2 15,0 0 0-15,24 4-1 16,4-4-12-16,13 2 13 0,4 0 5 16,-1 7-3-1,1 3-4-15,-8 4 0 0,-4 8 1 16,-5-2 0-16,-6 6-3 15,-6 1 4-15,-6-3-1 16,-10 0 4-16,0 3-1 16,-32-4 2-16,-26 7 9 15,-8-9 2-15,-3-3-15 16,-2-6 7-16,21-8-7 16,12-6-69-16,21 0-112 15,17-40-117-15</inkml:trace>
  <inkml:trace contextRef="#ctx0" brushRef="#br2" timeOffset="498148">10366 2628 282 0,'0'0'210'16,"0"0"-66"-16,0 0 8 16,0 0-38-16,0 0 6 15,0 0-33-15,-116-92-9 16,102 86 5-16,6 1-10 16,0 2-14-16,8 3-23 15,0-3-6-15,0 3-11 16,0 0-10-16,0 0-9 15,0 0-3-15,3 0-6 16,24 37 3-16,14 25 6 0,9 31 4 16,2-2 4-1,-2 15-2-15,-6-3-5 0,-12 0 5 16,-15 3-3 0,-17-3-1-16,-17 5-2 0,-53 7-8 15,-32-1-51-15,-28-5-147 16,-32-7-190-16</inkml:trace>
  <inkml:trace contextRef="#ctx0" brushRef="#br2" timeOffset="498906">8206 2613 502 0,'0'0'190'0,"0"0"-71"15,0 0-48-15,0 0 0 16,0 0-2-16,0 0-43 15,-37 92 22-15,-12-1 23 16,-8 18-6-16,4 0-26 16,4 5 10-16,5 6-3 15,10 0-17-15,5 6-9 0,17-9-5 16,12-3-9-16,0-7-3 16,47-10-3-16,30-11-3 15,27-12-54-15,14-14-135 16,12-24-120-16,-6-12-485 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3:11:22.509"/>
    </inkml:context>
    <inkml:brush xml:id="br0">
      <inkml:brushProperty name="width" value="0.05" units="cm"/>
      <inkml:brushProperty name="height" value="0.05" units="cm"/>
      <inkml:brushProperty name="color" value="#ED1C24"/>
      <inkml:brushProperty name="fitToCurve" value="1"/>
    </inkml:brush>
  </inkml:definitions>
  <inkml:trace contextRef="#ctx0" brushRef="#br0">15 47 642 0,'0'0'198'16,"0"0"-97"-16,0 0 9 16,0 0-14-16,0 0-50 0,0 0-29 15,87-36 4-15,-16 33-12 16,-7 3-3-16,-1 0-6 16,-13 24-1-16,-17 18 1 15,-9 12 0-15,-20 13 7 16,-4 8-2-16,-35 9 2 15,-31 3 6-15,-12 1 9 16,-9-7-2-16,18-12-2 16,19-18-5-16,24-18 3 15,26-12-16-15,0-6-3 16,18-3 3-16,60-9 2 16,43-3 4-16,32-3 10 0,4-27-16 15,-16-4 0-15,-28 11-121 16,-32 5-282-16</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46:39.203"/>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color" value="#3165BB"/>
      <inkml:brushProperty name="fitToCurve" value="1"/>
    </inkml:brush>
  </inkml:definitions>
  <inkml:trace contextRef="#ctx0" brushRef="#br0">15320 2879 429 0,'0'0'196'0,"0"0"-84"0,0 0 21 16,0 0-6-16,0 0-21 15,0 0-25-15,-60-60-15 0,60 51-23 16,0-3-31-16,20 3-12 16,8 0 0-16,1 6 0 15,1 3-2-15,-2 0 2 16,-5 0-2-16,-6 0 0 15,-5 15 0-15,-9 9-7 16,-3 3 4-16,0 3 4 16,-15 3-3-16,-19 0 3 15,0-6 1-15,4-8 4 16,13-7-4-16,8-7-1 16,9-1 1-16,0-4 0 15,0 0-1-15,0 0 0 0,0 0-3 16,0 0-6-1,20 2-2-15,9 4 12 0,9 0 2 16,2 3-1 0,-4 3-1-16,-2 4 0 0,-5 2-1 47,-9 2 1-47,-6-4 0 0,-8-1-3 0,-6 0 3 0,0-3-7 0,-6 0 7 15,-28 0 0-15,-9-9 4 16,-4 0-4-16,7-3-14 15,4 0-56 1,13 0-36-16,6-3-16 16,14-15-53-16,3-12-88 0,0-9-211 0</inkml:trace>
  <inkml:trace contextRef="#ctx0" brushRef="#br0" timeOffset="1">15632 6496 659 0,'0'0'184'16,"0"0"-38"-16,0 0 7 16,0 0-42-16,0 0-25 15,0 0-28-15,-11-129-2 16,11 129-17-16,0 0-20 0,0 0-11 15,0 0-8-15,0 0-1 16,-3 0-9-16,0 0-1 16,3 21-6-16,-3 6 17 15,3 6 4-15,0-6-3 16,0 0 1-16,0-11-2 16,0 2-14-16,0-6-8 15,0 0-7-15,9 0 12 16,14 0 8-16,-3-3-2 15,0-3 10-15,1 0-2 16,-7-6 0-16,6 0 2 16,-8 0 1-16,5 0-1 15,-6 0 1-15,-2 0 5 0,-2 0-5 16,0-9 8 0,-4-3-1-16,-3 0 11 0,0-6 23 15,0 0-5-15,0 3-10 16,0 0 2-16,-3-1-7 15,-4 8 4-15,3 1-8 16,1 7-3-16,0 0-3 16,0 0-8-16,3 0-3 15,0 0-10-15,-3 21-1 16,-2 22 5-16,2 11 6 16,3 0 3-16,0 0-3 15,0 3 2-15,0-6-2 0,11-3-3 16,-8-8-57-1,-3-13-106-15,0-9-101 0,0-12-149 16</inkml:trace>
  <inkml:trace contextRef="#ctx0" brushRef="#br0" timeOffset="2">15742 6067 109 0,'0'0'716'0,"0"0"-592"16,0 0 23-16,0 0 3 0,0 0-47 15,0 0-55 1,-165-135-4-16,148 135-20 0,-9 48-22 16,-17 31 0-16,-7 26 0 15,7 15-2-15,9 6 3 16,7 4-1-16,13-1-2 15,11-8 0-15,3-13 0 16,17-18-3-16,33-21 1 16,21-15 2-16,16-12 5 15,9-15-2-15,19-8-2 16,1-17 3-16,8-2-2 16,-8 0 2-16,-2-32 5 15,-23-11 0-15,-21-5 27 16,-18-15 25-16,-21-12-14 0,-13-19-3 15,-18-10-9-15,0-11-8 16,-21-2-9-16,-30-4-8 16,-15 4-6-16,-18 14-4 15,-15 22-2-15,-8 25 1 16,-14 16-3-16,4 26-3 16,10 14 4-16,16 0-11 15,18 42-47-15,24 26-31 16,17 26-66-16,20 3-132 15,12-4-299-15</inkml:trace>
  <inkml:trace contextRef="#ctx0" brushRef="#br0" timeOffset="3">6668 5523 741 0,'0'0'148'0,"0"0"-23"0,0 0 28 15,0 0-62-15,0 0-35 16,0 0-14-16,0 0-15 16,-10-9-18-16,10 9-9 15,0 0 0-15,-7 12-5 16,4 15 5-16,-4 6 0 16,7 0 4-16,0-2-4 15,0-8 1-15,17-2-2 16,13-9 2-16,-1-5 0 0,5-7 2 15,-4 0 1-15,1-7 9 16,-8-16-4-16,-14-8 24 16,-1-4 14-16,-8-2 1 15,0-1-18-15,-20 4-13 16,-14 7-10-16,1 9-4 16,-7 6-3-16,0 9-1 15,6 3 0-15,1 0-5 16,7 0-6-16,12 15-66 15,14 9-80-15,0 0-161 16,14-12-151-16</inkml:trace>
  <inkml:trace contextRef="#ctx0" brushRef="#br0" timeOffset="4">6754 5057 649 0,'0'0'212'0,"0"0"-91"0,0 0 24 0,-196-94-33 15,146 94-51-15,2 0-14 16,1 13-14-16,1 32-20 16,-7 24 0-16,5 15-12 15,9 18 1-15,11 19-1 0,19-1 5 16,9 9-5-16,0 1-2 15,40-7 2-15,24-5-1 16,9-22 0-16,14-24 0 16,3-24 0-16,1-36 0 15,2-12 1-15,0-27 5 16,5-42 4-16,-5-21 33 16,-3-10 16-16,-19-2-10 15,-21-6-9-15,-16-1-15 16,-25-5 6-16,-9-6-13 15,0 5 0-15,-43 16-12 16,-18 18-4-16,-19 24-2 16,-17 14 0-16,-9 22-6 0,2 19 0 15,11 2-29 1,26 12-31-16,27 33-56 0,26 12-104 16,14 0-128-16,0 0-325 15</inkml:trace>
  <inkml:trace contextRef="#ctx0" brushRef="#br0" timeOffset="5">10091 3429 7 0,'0'0'321'0,"0"0"-120"16,0 0-45-16,0 0-16 15,0 0-29-15,0 0-19 16,0 0 1-16,0-2-28 16,-5-4-7-16,2-3-5 15,-3-1 4-15,3 2-10 16,3-2-8-16,0-1-1 0,0-1-20 15,0-1-10 1,0 1-2-16,0 3-3 0,0-3 1 16,0 4-2-16,0-5 2 15,0 5-2-15,6-5-2 16,5 5 0-16,1-2-1 16,2 1 1-16,-5 3 0 15,-1 3 0-15,-8 3 1 16,0 0-3-16,0 0 2 15,0 0-9-15,3 0-2 16,4 6-7-16,-1 21 14 16,5 12 4-16,-2 6 0 15,-1 3 3-15,1 6-2 16,-3 1 1-16,-1-1-1 16,1-3 1-16,0-6-2 31,-3-9 0-16,-3-15 1-15,0-9-1 0,0-8 0 0,0-4 2 0,0 2-2 16,0-2-3-16,0 3 3 0,-12 1 3 16,-11-2 2-16,-11 2-3 15,13 2 0-15,4-6-2 16,8 2 1-16,9-2 0 16,0 0-1-16,0 0 0 15,0 0-6-15,3 0-9 16,37-2-8-16,18-23 23 15,18-8-2 1,1-3 2 0,-4 3-9-1,-12 3-68-15,-21 0-52 16,-17 3-46-16,-17-3-77 16,-6-4-309-16</inkml:trace>
  <inkml:trace contextRef="#ctx0" brushRef="#br0" timeOffset="6">10294 2867 546 0,'0'0'183'0,"0"0"-69"15,0 0 0-15,0 0-3 16,0 0-25-16,-188-108-25 16,148 108-20-16,-6 0-14 15,2 12-11-15,-2 33-9 16,-4 21-2-16,-1 12-2 15,7 19 4-15,9 8-1 16,7 15-5-16,19 13-2 16,9 11 2 15,0-2-1-15,43-13 0-16,24-24 1 0,19-33-2 0,12-27 1 0,6-24 0 15,1-21 4 1,2 0 4-16,-6-38 2 15,-3-20 16-15,-14-14 44 16,-12-15-2-16,-14-15-19 16,-19-13-17-1,-12-2-3-15,-17 0-11 16,-10 5-4-16,-3 13-7 16,-44 21-7-16,-27 12 0 15,-19 18 0 1,-14 17-8-16,6 8 0 0,11 17-3 15,23 6-20-15,24 0-20 16,23 21-59-16,20 27-67 16,0 6-128-16,57 0-125 15</inkml:trace>
  <inkml:trace contextRef="#ctx0" brushRef="#br0" timeOffset="7">10071 6341 362 0,'0'0'291'15,"0"0"-243"-15,0 0-2 16,0 0 50-16,0 0-58 16,0 0-11-16,55-24 4 15,-24 24 1-15,-4 0-16 16,-7 0-5-16,-3 18-2 15,-8 7-2-15,-6 8-6 16,-3 0 3-16,0 5 9 16,-6 1-2-16,-20-5-2 15,3-10-7-15,2-7 5 0,11-10-2 16,10-4-2-16,0-3 0 16,0 0 7-16,0 0 5 15,0 0 2-15,0 0 3 16,20 0-11-16,11 0 6 15,8 0 5-15,9 0-13 16,4-3-3-16,6-9 0 16,-3 6-4-16,-11-3-68 15,-16 6-206-15</inkml:trace>
  <inkml:trace contextRef="#ctx0" brushRef="#br0" timeOffset="8">10328 5890 695 0,'0'0'169'0,"0"0"-88"16,0 0 45-16,-178-15-49 15,125 24-21-15,-1 21-21 16,-2 13-4-16,5 11-10 15,1 15-10-15,4 15-8 16,2 12 4-16,4 4-7 16,14 4 5-16,9 2-4 15,17-1-1-15,0 1 0 16,20-8-2-16,46-10 1 0,21-16 1 16,20-21 0-16,6-24-3 15,11-27 3-15,3 0 6 16,1-24 6-16,-12-24 15 15,-15-6 35-15,-28-6 14 16,-22-9-27-16,-28-10 2 16,-17-8 1-16,-6-15-19 15,-12-9-3-15,-46 2-16 16,-14 7-9-16,-23 15-5 16,-4 21-2-16,-8 21 1 15,3 18-6-15,17 18 1 16,20 9-23-16,19 2-44 0,28 38-40 15,20 16-97-15,5-1-100 16,44 2-252-16</inkml:trace>
  <inkml:trace contextRef="#ctx0" brushRef="#br1" timeOffset="9">7359 5105 311 0,'0'0'236'0,"0"0"-146"0,0 0 13 16,0 0-6-16,0 0-41 16,0 0-17-16,0 0 8 15,-116 0-17-15,110 0-14 16,1 0-2-16,5 0 15 15,0 0 5-15,0 0-1 16,0 0-5-16,0 0-6 0,0 0 0 16,17-12 4-16,17-18-8 15,19-16-9-15,21-8 2 16,13-12 9-16,17-11-8 16,9-11-1-16,17-8-4 15,4-9 0-15,7 2 3 16,-5 4-6-16,-12 15 8 15,-14 18-7-15,-20 5 8 16,-20 16 5-16,-10 7-2 16,-16-2 15-16,-4 10-10 15,-6-3-3-15,-1-3-6 16,10-6-7-16,1-1 4 16,7 2-2-16,-2 1-5 15,1 7 2-15,-2 4 2 16,-12 8-1-16,-10 5 6 0,-9 5-2 15,-9 7-1-15,-5 4-2 16,0 0-2-16,-3 0-1 16,3 0-2-16,-3 0-1 15,3-3 0-15,4 0 0 16,3 0 0-16,7 0 0 16,-4 0 1-16,4 0 3 15,-6 0-4-15,-2 3 1 16,-6 0 0-16,0-3 0 15,-3 3 0-15,0 0 1 16,5-3 0-16,7-6 0 16,2-3-2-16,6-3 2 0,7 0-1 15,-4 3 0-15,3 0-1 16,-2 0 0-16,-7 6 3 16,-3 3-5-16,-8-3 2 15,0 3 0-15,2 0 1 16,-5-1 1-16,0 2-1 15,-3-1-1-15,0 0 2 16,0 3-3-16,0 0 1 16,0 0 0-16,0 0-1 15,0 0 1-15,0 0-5 16,0 0-45-16,-9 0-79 16,-25 6-99-16,-13 9-242 15</inkml:trace>
  <inkml:trace contextRef="#ctx0" brushRef="#br1" timeOffset="10">7761 3613 618 0,'0'0'187'0,"0"0"-64"15,0 0 6-15,0 0 2 16,0 0-40-16,0 0-28 16,-10-42-20-16,10 42-14 0,0 0-21 15,0 0-8-15,0 0-10 16,0 15-1-16,-4 15 11 15,4 9 3-15,0 7 4 16,0-4-5-16,0 3-2 16,0-3 3-16,0-7-1 15,0-10-1-15,0-13-1 16,0-6 0-16,0-3-1 16,0-3 0-16,0 0-12 15,14 0 9-15,9 0 4 16,0-3 0-16,0-9 2 15,-6 3-1-15,-3 0-1 16,-4 0 2-16,1-1-1 16,-2-1 0-16,2-5 0 0,-2 2 0 15,-3 1-1-15,2 7 2 16,-8-5 2-16,3 1-2 16,-3-1 1-16,0-5-3 15,0 4 9-15,0 3 0 16,0 1 10-16,-6-2-3 15,-5 1-2-15,2 3 0 16,1 0-9-16,2 3 8 16,3 3-5-16,0 0-7 15,3 0-1-15,-5 0-8 16,5 28-2-16,0 13 9 16,-3 20 2-16,3-4 0 15,0 6-1 1,0 6-39-16,0-3-108 0,11-2-120 15,6-8-103-15</inkml:trace>
  <inkml:trace contextRef="#ctx0" brushRef="#br1" timeOffset="11">10291 4233 372 0,'0'0'242'16,"0"0"-125"-16,0 0 30 15,0 0-6-15,0 0-11 16,0 0-25-16,-6-63-17 16,6 63-31-16,0 0-17 0,0 0-12 15,0 0-10-15,0 0-2 16,0 0-7-16,0 0-5 15,0 21-2-15,0 33-1 16,0 15 46-16,0 12-22 16,3 6-7-1,3 12 0 1,0 4-3-16,2-1-1 16,-5-6 1-1,0-8-7-15,3-4 3 16,2 0-2-16,-2 0-6 0,-6 4 8 15,0-1-3-15,0-3 0 16,0-9 0-16,0-14 0 0,0-16-2 16,0-18 1-16,0-12-6 15,0-13-1 1,0 2 3-16,0-4 3 0,0 0 0 0,0 3 1 16,0-3 4-16,0 0-6 0,0 0-3 15,0 0 0-15,0 3-1 16,0-3 1-16,0 0-2 15,0 0 1-15,0 0-1 16,0 3 0-16,0 11-2 16,0 2 2-16,0 5 0 15,0 3 4-15,0-3-4 16,0-6 1-16,0-3-1 16,0-6 0-16,0-6 2 15,0 3-3-15,0-3 2 16,0 0-2-16,0 0 1 0,0 0 0 15,0 0 1-15,0 0-1 16,0 0-20-16,-11 0-53 16,-1 0-71-1,9-21-191-15,3-33-558 0</inkml:trace>
  <inkml:trace contextRef="#ctx0" brushRef="#br1" timeOffset="12">10557 5075 723 0,'0'0'199'0,"0"0"-149"15,0 0 65-15,0 0 37 16,0 0-56-16,0 0-27 15,0-48-18-15,0 45-8 16,0 3-15-16,0 0-19 16,0-3-1-16,0-3-6 15,28-9 0-15,2 3 2 16,7-3 11-16,-8 5-6 16,-5 10-3-16,-4 0-2 0,-3 0-2 15,-3 4 0-15,-2 19-2 16,-5 8 0-16,-7 8 5 15,0 3 0-15,0 3 4 16,0 0-3-16,-16 0-5 16,2-3 1-1,5-11 0-15,9-7 0 0,0-13-2 16,0 2-1-16,20-7 1 16,16-6 3-16,10 0-1 31,15-9 6-31,13-22-3 15,-7-2-5 1,-12 4 0-16,-20 8-68 16,-32 11-142-16,-3 10-333 15</inkml:trace>
  <inkml:trace contextRef="#ctx0" brushRef="#br1" timeOffset="17">15571 3409 220 0,'0'0'419'0,"0"0"-281"15,0 0-37-15,0 0 11 0,0 0-9 16,0 0-23 0,0-3-8-16,0 3 3 0,0 0-18 15,0 0-29-15,3 0-13 16,4 21-5-16,3 21 28 15,4 18 18-15,-4 9-36 16,-1 9 4-16,5 9 7 16,-3 9-6-1,1 1-13-15,2 9-2 16,3-2 7-16,2 8-6 16,-2 0 1-16,3-4-5 15,0 0 0 1,0-6-5-1,0-3-1-15,-6-3 3 16,2-5 0 0,-5-4 1-16,-2-3-2 15,-1-2 0-15,-2 2 3 16,0 6-3-16,-3-9 6 0,2-6 0 16,1-2-1-16,0-13-2 15,2-10-2-15,-2-7-2 16,1-7 3-16,-4-12-4 15,4-9-1-15,-3-3 2 16,-4-9 0-16,0 1-1 0,0-4-1 16,0 2 1-16,0-2 0 0,0 3 0 0,0-3 0 0,0 3-1 15,0-3 1-15,0 0-2 16,0 6 1-16,0 3 0 16,0 9 2-16,0 1-2 15,0 4 3-15,0-2-2 16,0-2 1-16,0-5 0 15,0-4-1-15,0-7 0 16,0-1-1-16,0-2 0 0,0 0 0 16,0 0 0-16,0 0 5 15,0 0-3-15,0 0-1 16,0 0 1-16,0 0-1 16,0 0-1-16,0 0 0 15,0 0 1-15,0 0-1 16,0 0-1-16,-11 0-45 15,-2 0-44-15,5-21-66 16,8-27-190-16,0-30-382 16</inkml:trace>
  <inkml:trace contextRef="#ctx0" brushRef="#br1" timeOffset="18">16326 4374 613 0,'0'0'191'0,"0"0"-124"15,0 0 36-15,0 0 32 16,0 0-15-16,0 0-37 15,0-90-19-15,0 90-5 16,0 0-28-16,0 0-8 16,0 0-8-16,0 0-6 15,0 21-3-15,0 9 13 16,0 6 4-16,0 6-17 16,0 0 2-16,0 7 4 15,0-11-2-15,0 1-5 16,0-2-4-16,0-7 1 15,0-9-1 1,0-6-1-16,6-6 1 16,2-3-2-1,5-3 1-15,7 3 0 16,8-3 4-16,4 0-1 0,5-3-3 16,4 0 2-1,2 0-1-15,1-3 2 16,-9-6-2-16,-1 0 0 0,-13 3 2 15,-12-3-2 1,-1-6 3-16,-5 0 0 0,0-4 0 16,-3-2 5-16,0 4 30 0,0 1-15 15,0 2-6-15,-6-1 11 0,-8 6-11 16,4 5-2-16,7-2-3 16,-5 6-1-16,8 0-6 15,0 0-4-15,-3 0-2 16,0 15-1-16,-3 28 1 15,1 14 1-15,2 12-1 16,3 6 1-16,0 3 0 16,0 0-1-1,0-5 1-15,0-7 0 0,0-9-1 16,3-6-20 0,8-5-88-16,-1-7-99 15,-3-3-319-15</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45:42.093"/>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color" value="#3165BB"/>
      <inkml:brushProperty name="fitToCurve" value="1"/>
    </inkml:brush>
  </inkml:definitions>
  <inkml:trace contextRef="#ctx0" brushRef="#br0">7975 867 442 0,'0'0'0'0,"0"0"-40"0,0 0-240 16</inkml:trace>
  <inkml:trace contextRef="#ctx0" brushRef="#br0" timeOffset="-615">6334 0 852 0,'0'0'241'16,"0"0"-113"-16,0 0 13 15,0 0-33-15,0 0-41 16,0 0-32-16,0 0-12 16,-181-20-11-16,144 92 2 15,4 18 5-15,7 13-1 16,9 11-4-16,17 3-1 16,0 1-6-16,9-2-4 15,34-10 0-15,9-10 1 16,3-18-4-1,9-18-2-15,7-12-37 0,8-27-49 16,8-17-39-16,8-4-102 31,-8-16-185-31</inkml:trace>
  <inkml:trace contextRef="#ctx0" brushRef="#br0" timeOffset="-236">6838 731 580 0,'0'0'193'0,"0"0"-33"0,0 0 0 16,0 0-45-16,0 0-33 16,0-156-15-16,11 135-31 15,15 3-8-15,10 9-14 16,15 3-5-16,-1 6-5 16,4 0-3-16,-4 18-1 0,-13 21-1 15,-14 6 1-15,-10 3 0 16,-13 4 2-16,0-1-1 15,0-9 2-15,0-9-1 16,-7-9-1-16,7-18 0 16,0-3-1-16,0-3 2 15,0 0 5-15,0-12 4 16,0-18-6-16,11-9-5 16,8 0 2-16,1-3-1 15,0 5-1 1,3 10 1-16,-6 6-1 15,1 9 0-15,2 10-1 0,0 2-4 16,3 0 2-16,0 2-2 16,7 23 4-16,1 4-1 15,-2 8 0-15,5-4 2 16,4-3-39-16,0-6-145 16,0-7-160-16</inkml:trace>
  <inkml:trace contextRef="#ctx0" brushRef="#br0" timeOffset="822">7975 867 551 0,'6'-132'235'0,"-6"107"-84"0,0 2 19 0,0-2-32 16,0 7-34-16,0-3-33 15,0 6-16-15,0 1-19 16,0 1-9-16,0 1-10 15,14 6-6-15,6 0-5 16,6 6-6-16,1 0 0 16,1 0-2-16,1 24 2 15,-6 16-1-15,-3 1 0 16,-6 7 1-16,-4 0 0 16,-7-8 2-16,-3-7-1 0,0-9-1 15,0-9 0-15,0-6 0 16,0-6 2-16,0-3-1 15,3 0 0-15,8 0 3 16,3 0 2-16,9-30-5 16,9-6-1-1,6-9 1-15,-1 3 0 16,-1 2-2-16,-2 5 1 16,-8 4 0-16,-9 10 0 15,-3 15 0 1,-8 6-5-16,4 0 0 15,3 0-4-15,5 18 4 0,-3 12 3 0,2 3-1 16,-3-2 0-16,3-8 1 16,3-2-2-1,-4-9 2-15,1-2-1 0,3-7 3 16,-6-3-2-16,6 0 2 16,0 0 1-1,0 0 3-15,-1-15-3 16,-2-4-1-16,-6 5 1 15,-5 5 2-15,-3 3-2 0,-3 6-1 16,0 0 0-16,0 0-1 0,0 0-5 16,0 0-1-16,0 15-6 15,0 14 13 1,6 2 0-16,22-4 0 0,8-9-1 16,7-6 0-16,12-6 1 15,2-6 0 1,-4 0-1-16,1-6 1 15,-15-15 0 1,-11-3 1-16,-16-6 2 0,-12-4 0 16,0-1 1-16,-15 2-3 15,-34 2-1-15,-3 10 0 16,-3 6-3-16,12 9-4 0,7 6 3 16,9 0-29-1,11 9-63-15,2 21-68 0,11-3-63 16,3 3-97-1</inkml:trace>
  <inkml:trace contextRef="#ctx0" brushRef="#br0" timeOffset="1724">9345 762 602 0,'0'0'207'0,"0"0"-91"0,0 0 12 16,0 0-26-16,0 0-35 15,0 0-21-15,-54-100-5 16,27 98-11-16,4 2-12 16,3 0-5-16,3 11-6 15,8 20-2-15,3 4 2 16,6 2-7-16,0 1 8 16,0-1-8-16,23-4 6 0,-3-12-5 15,6-6 0 1,-2-9 1-16,2-6 1 0,5 0 5 15,-2-30-1-15,9-12-6 16,2-15 8-16,-8-1 30 16,3-8-4-1,-12-3-5-15,-14 6 3 0,-6-3-11 16,-3 6-8-16,0 12 1 16,0 9 0-1,0 12-3-15,-9 11-1 16,3 11 1-1,-2 1-5 1,5 4-2-16,3 0-5 0,-3 6-6 0,-8 40-1 16,2 17 7-16,2 12 1 15,7 3-1-15,0-6 0 0,16-9 0 16,27-15-1-16,8-11 1 16,2-19 0-1,1-13-1-15,-1-5 0 16,-6 0 1-16,-2-11 1 15,-7-22-1-15,-4-4 2 16,-10 2-1 0,-7-5 0-16,-11 5 0 0,-6 4-1 15,0 7 1-15,0 12 0 16,0 3-2-16,0 9 1 0,0 0-4 0,0 0-2 16,-9 3-3-16,-8 24 9 15,-4 3 0-15,11 3 0 16,7-6 0-16,3-3 0 15,0-3-1-15,0-6 0 16,27-9 1-16,9-6 0 16,15 0 1-16,2-6 1 15,1-21-1-15,-7-3 0 0,-7 3 0 16,-14-3-1-16,-9 3 1 16,-10 0 2-16,-7 0-3 15,0 0 1 1,0 8-1-16,0 8 0 0,0 5-1 15,0 3-3-15,0 3 1 16,-7 0-3-16,-3 12 0 16,-3 18 4-16,2 9 1 0,8-3 0 15,3 0 1-15,0 3-2 16,14-3 0-16,9-3-1 16,4-2 0-16,-7-2 4 15,-8-2-2-15,-4-2 1 16,-8-4-1-16,0 0 0 15,-8 0 0-15,-27-6-16 16,-9 3-54-16,1 0-44 16,6 0-71-16,10 0-119 15,20-3-250-15</inkml:trace>
  <inkml:trace contextRef="#ctx0" brushRef="#br0" timeOffset="1997">10725 915 785 0,'0'0'184'0,"0"0"-121"16,0 0 50-16,0 0-5 16,0 0-1-16,0 0-58 15,-116 183-14-15,78-131-23 16,4-7-8-16,5-3-3 15,6-6-1-15,6-6-86 16,10-3-150-16,7-14-153 16</inkml:trace>
  <inkml:trace contextRef="#ctx0" brushRef="#br0" timeOffset="3069">11173 656 546 0,'0'0'235'15,"0"0"-138"-15,0 0-7 16,0 0 28-16,0 0-36 0,0 0-14 16,-6-54-29-16,18 30-28 15,2 3 3-15,3 3 5 16,-4 3-10-16,1 9-4 16,-1 6-5-16,11 0-1 15,-1 0-2-15,-3 21 1 16,-3 13 1-16,-8 1 1 15,-9 7 0-15,0 4 0 16,0-5 1-16,-17 2 1 16,0-11-1-1,11-10-1-15,3-7 0 0,3-15 0 16,0 0 3-16,0 0 4 16,0-18 9-16,0-22-8 0,9-8-3 15,12 1 21-15,-1 1-8 16,0 7-14-16,0 6-3 15,3 15 0-15,-6 9-1 16,3 9-3-16,1 0-2 16,5 0 0-16,5 18 0 15,-5 15 5-15,1 3 0 16,-4 1-1-16,-3-4-12 16,3 0-41-1,1-10-43-15,2-4-51 16,11-13-68-16,-3-6-143 15</inkml:trace>
  <inkml:trace contextRef="#ctx0" brushRef="#br0" timeOffset="3206">11847 641 441 0,'0'0'190'0,"0"0"-98"0,0 0 28 0,0 0-17 15,0 0-56-15,0 0-26 16,145-47-16-16,-82 37-5 15,1 1-1-15,-7 0-74 16,-10 3-141-16,-18-6-156 16</inkml:trace>
  <inkml:trace contextRef="#ctx0" brushRef="#br0" timeOffset="3403">12396 283 463 0,'0'0'192'0,"0"0"-58"16,0 0 30-16,0 0-27 15,0 0-37-15,0 0-20 16,-29-98-33-16,18 127-39 16,-2 25 2-16,-4 10 26 15,3 7-7-15,5 5-16 16,1-4-9-16,5 6 2 16,3-3-6-16,0-2-22 15,38-16-239-15,28-12-353 0</inkml:trace>
  <inkml:trace contextRef="#ctx0" brushRef="#br0" timeOffset="5091">12992 665 756 0,'0'0'146'0,"0"0"-94"15,0 0 65-15,0 0-11 16,0 0-43-16,179-150-29 16,-148 129-1-16,-15 3-13 15,-13 6-12-15,-3 0 6 16,0 6 8-16,-3 3-15 0,-24 3-7 16,-2 0-4-16,-5 0-5 15,4 21 8-15,-1 12-2 16,8 0 3-16,11 6 0 15,4-6 0-15,8 3 0 16,0-5 0-16,28-4 1 16,18-3-1-16,10-9 0 15,11-9-1-15,1-6 1 16,-1 0 2-16,-7 0-1 16,-10-10 3-16,-13-11-1 15,-7-2 2-15,-13-8 5 16,-8-4 4-16,-9-5 5 15,0 1 4-15,0 6-14 16,-17 6-4-16,-9 6-3 16,-1 9-2-16,4 9-4 0,-8 3-1 15,-2 0-2-15,-1 18 3 16,5 15 3-16,6 9 0 16,12 0-1-16,11 0 2 15,0-9 0-15,11-8 0 16,26-14-4-16,6-7-7 15,10-4 9-15,-4-4 2 16,3-28 1-16,-9-14 2 16,-7-11 0-16,-8 0 5 15,-11-6 9-15,-8-6 4 16,-6 2 2-16,-3 5-7 16,0 10-4-16,0 19 4 0,0 15 6 15,0 12-6 1,0 6-4-16,0 0-10 0,0 0-2 15,-17 9-13-15,2 33 2 16,-10 16 11-16,6 8 1 16,11 5-1-16,8 5 1 15,0-10 0-15,14-9-1 16,19-15 2-16,10-15-1 16,8-15-1-16,-1-8 0 15,-3-4-4-15,-4 0 1 16,-3-22 3-16,-9-8 1 15,-7-3 3-15,-12 3-4 16,-9 3 3-16,-3 6-3 16,0 9 0-16,0-3 0 15,-19 9-2-15,-1 6-5 0,-5 0-4 16,7 0 3-16,1 9 5 16,6 12-1-16,11 0 3 15,0-3-1-15,0-6 2 16,0-3-2-16,0-3-2 15,17-6-3-15,0 0 5 16,3 0 2-16,-7 0 1 16,1 0 3-16,-8 0-2 15,-2 0 0-15,-4 0 5 16,0 0-6-16,0 0-1 0,0 40-7 16,0 22 7-1,0 26 2-15,4 14 14 0,-4 18 7 16,0 6-13-16,0 7-2 15,0 6 5-15,0-10-7 16,0-6 0-16,0-6-1 16,0-11-4-16,-11-25 2 15,-2-24-3-15,-7-21 1 16,-8-21 2-16,-4-12 1 16,-6-3 3-16,1-9-7 15,11-42-3-15,17-24-2 16,9-25-26-16,6-26-13 0,48-16 4 15,19-8-4 1,8 6 0-16,2 17 9 0,-10 19 33 16,-12 24 2-16,-12 15 1 15,-9 6 0-15,-13 9 6 16,-10 2 13-16,-8 2 6 16,-4 4-6-16,-5 4 1 15,0 9-3-15,0 6-6 16,-5 15-3-16,-4 3-3 15,6 6-6-15,-3 3-3 16,1 0-6-16,-1 0 3 16,-8 0 6-16,1 24 0 15,3 15-4-15,6 3 2 0,4 3 2 16,8-8 0 0,25-8-2-16,4-10 2 0,0-11 0 15,-1-4 0-15,1-4 2 16,-3 0 2-16,-4-12-1 15,-4-13 0-15,0-5 0 16,-6-3 1-16,-2 3 0 16,-12-6 3-16,-6 6-1 15,0 3 1-15,0-1-1 16,0 8-3-16,-16 2 0 16,-1 2-1-16,0 14-1 15,3-2-2-15,8 4-3 16,3 0 4-16,3 0-9 15,0 0 7-15,0 0-10 16,0 25 12-16,0 14 0 0,14 3 1 16,12 3-1-1,7 1 1-15,4-2-2 0,0 1 1 16,0 3 0-16,-7-5 1 16,-7-7-1-16,-9-3 1 15,-11-9 2-15,-3-3-2 16,-6-3-1-16,-39-3-1 15,-8 0-13-15,4-6-74 16,-6-3-80-16,9-6-73 16,9 0-19-16,13-33-145 15</inkml:trace>
  <inkml:trace contextRef="#ctx0" brushRef="#br0" timeOffset="5339">14753 124 630 0,'0'0'181'16,"0"0"-45"-16,0 0 35 16,0 0-46-16,0 0-25 15,0 0-29-15,32-96-28 16,-4 96-33-16,16 33-7 16,22 27 1-16,13 21 8 15,2 12 4-15,-4 7-6 16,-24 8-3-16,-19 0-2 0,-28-3 1 15,-6-3-6 1,-29 1-15-16,-38 2-103 0,-16-14-145 16,-18-13-194-16</inkml:trace>
  <inkml:trace contextRef="#ctx0" brushRef="#br0" timeOffset="12715">15320 2879 429 0,'0'0'196'0,"0"0"-84"0,0 0 21 16,0 0-6-16,0 0-21 15,0 0-25-15,-60-60-15 0,60 51-23 16,0-3-31-16,20 3-12 16,8 0 0-16,1 6 0 15,1 3-2-15,-2 0 2 16,-5 0-2-16,-6 0 0 15,-5 15 0-15,-9 9-7 16,-3 3 4-16,0 3 4 16,-15 3-3-16,-19 0 3 15,0-6 1-15,4-8 4 16,13-7-4-16,8-7-1 16,9-1 1-16,0-4 0 15,0 0-1-15,0 0 0 0,0 0-3 16,0 0-6-1,20 2-2-15,9 4 12 0,9 0 2 16,2 3-1 0,-4 3-1-16,-2 4 0 0,-5 2-1 47,-9 2 1-47,-6-4 0 0,-8-1-3 0,-6 0 3 0,0-3-7 0,-6 0 7 15,-28 0 0-15,-9-9 4 16,-4 0-4-16,7-3-14 15,4 0-56 1,13 0-36-16,6-3-16 16,14-15-53-16,3-12-88 0,0-9-211 0</inkml:trace>
  <inkml:trace contextRef="#ctx0" brushRef="#br0" timeOffset="13205">15508 2503 267 0,'0'0'203'0,"0"0"-71"15,0 0 0-15,0 0 4 16,0 0-17-16,-168-156-39 16,139 153-16-16,-5 3-4 15,1 0-27-15,-7 24-24 16,-11 33 0-16,1 15 2 16,0 15 1-16,7 13 2 15,9 8-5-15,14 10-4 16,17-1-1-16,3-6-4 0,26-15 2 15,31-11-2 1,16-23 1-16,8-14-1 0,13-23 2 16,6-23 9-1,7-2-5-15,0-23 14 0,0-29 47 16,-7-10 0-16,-10-14-7 16,-17-8-12-1,-19-3-2-15,-16-12-12 31,-29-1-4-31,-9-2-7 16,-9 3-5-16,-52 5-4 16,-26 7-12-1,-30 9-2-15,-17 15-1 16,-2 9-1-16,9 21-1 16,26 18-6-16,25 15-8 15,22 0-38 1,13 50-51-16,21 31-75 15,14 16-100-15,6 9-338 0</inkml:trace>
  <inkml:trace contextRef="#ctx0" brushRef="#br0" timeOffset="15565">15632 6496 659 0,'0'0'184'16,"0"0"-38"-16,0 0 7 16,0 0-42-16,0 0-25 15,0 0-28-15,-11-129-2 16,11 129-17-16,0 0-20 0,0 0-11 15,0 0-8-15,0 0-1 16,-3 0-9-16,0 0-1 16,3 21-6-16,-3 6 17 15,3 6 4-15,0-6-3 16,0 0 1-16,0-11-2 16,0 2-14-16,0-6-8 15,0 0-7-15,9 0 12 16,14 0 8-16,-3-3-2 15,0-3 10-15,1 0-2 16,-7-6 0-16,6 0 2 16,-8 0 1-16,5 0-1 15,-6 0 1-15,-2 0 5 0,-2 0-5 16,0-9 8 0,-4-3-1-16,-3 0 11 0,0-6 23 15,0 0-5-15,0 3-10 16,0 0 2-16,-3-1-7 15,-4 8 4-15,3 1-8 16,1 7-3-16,0 0-3 16,0 0-8-16,3 0-3 15,0 0-10-15,-3 21-1 16,-2 22 5-16,2 11 6 16,3 0 3-16,0 0-3 15,0 3 2-15,0-6-2 0,11-3-3 16,-8-8-57-1,-3-13-106-15,0-9-101 0,0-12-149 16</inkml:trace>
  <inkml:trace contextRef="#ctx0" brushRef="#br0" timeOffset="16053">15742 6067 109 0,'0'0'716'0,"0"0"-592"16,0 0 23-16,0 0 3 0,0 0-47 15,0 0-55 1,-165-135-4-16,148 135-20 0,-9 48-22 16,-17 31 0-16,-7 26 0 15,7 15-2-15,9 6 3 16,7 4-1-16,13-1-2 15,11-8 0-15,3-13 0 16,17-18-3-16,33-21 1 16,21-15 2-16,16-12 5 15,9-15-2-15,19-8-2 16,1-17 3-16,8-2-2 16,-8 0 2-16,-2-32 5 15,-23-11 0-15,-21-5 27 16,-18-15 25-16,-21-12-14 0,-13-19-3 15,-18-10-9-15,0-11-8 16,-21-2-9-16,-30-4-8 16,-15 4-6-16,-18 14-4 15,-15 22-2-15,-8 25 1 16,-14 16-3-16,4 26-3 16,10 14 4-16,16 0-11 15,18 42-47-15,24 26-31 16,17 26-66-16,20 3-132 15,12-4-299-15</inkml:trace>
  <inkml:trace contextRef="#ctx0" brushRef="#br0" timeOffset="6554">471 9409 711 0,'0'0'163'0,"0"0"-126"16,0 0 35-16,0 0 24 15,0 0-15-15,-64-226-20 16,171 110-42-16,81-41-3 15,66-35 9-15,56-28-1 16,31-21-12-16,0 1-4 16,-9-1-3-16,-16 4 4 15,-7 11-4-15,-11 22 1 16,-32 35 3-16,-49 43 7 16,-69 44-4-16,-71 38 1 0,-50 28 10 15,-24 13 30-15,-3 3-13 16,0 0-11-16,0-6-6 15,-27-6 2-15,-10 0-18 16,-3 0-3-16,7 0-3 16,2 3 0-16,2 3-1 15,-2-3-1-15,-2 3 1 16,-1-3 3-16,-2-3-3 16,2-1 0-16,11 2 2 15,9-1-1-15,5-3 0 16,3-1-1-16,1 8-3 15,2 2 3-15,3 6 0 0,0 0-4 16,0 0-1-16,20 0-2 16,50 0-12-16,31 0 17 15,29 0 2-15,8 12 0 16,-5 21-1-16,-20 12-1 16,-23 15 1-16,-29 18 0 15,-44 19 1-15,-17 23 0 16,-50 18 0-16,-34 7-121 15,-2-4-298-15</inkml:trace>
  <inkml:trace contextRef="#ctx0" brushRef="#br0" timeOffset="7573">0 9172 453 0,'0'0'130'0,"0"0"-13"0,0 0-78 0,0 0 22 16,0 0 36-16,0 0-35 15,48 69-13-15,11 24 117 16,18 13-85-16,27 8-15 16,23 6 3-16,44 3-12 15,32 10-25-15,31 11 5 16,20 15-9-16,13 19-13 31,18 30-8-31,28 23-3 0,19 16 25 16,12 8-4-16,7-11 3 15,-10-21-9-15,-14-22-7 16,-19-23-5 0,-41-19 2-16,-33-8 11 15,-40 2-12-15,-41-3-4 16,-29-5-1-1,-31-19 4-15,-23-27-6 0,-25-33 1 16,-22-29 0-16,-10-26 0 16,-10-11-2-16,-3 0 6 15,0 0 2-15,0-42 13 0,-16-20 0 0,-21-23-18 16,-6-21-2-16,-1-14-1 0,4-15 1 16,3-6-1-1,7 12-4-15,-1 20-5 16,8 31 9-16,8 33 1 15,4 21 2-15,11 18-4 0,0 2 1 16,0 4-4-16,0 0 0 0,0 0-5 16,37 13-5-16,33 23 14 15,23 15 4 1,4 6-3-16,-4 10-1 0,-6 14 5 16,-15 9-5-16,-20 6 0 15,-21 6 3-15,-25 4-1 16,-6 11-2-16,-94 24 0 15,-60 31-10-15,-52 17-119 0,-45 4-119 16,-23-19-565-16</inkml:trace>
  <inkml:trace contextRef="#ctx0" brushRef="#br0" timeOffset="9369">6668 5523 741 0,'0'0'148'0,"0"0"-23"0,0 0 28 15,0 0-62-15,0 0-35 16,0 0-14-16,0 0-15 16,-10-9-18-16,10 9-9 15,0 0 0-15,-7 12-5 16,4 15 5-16,-4 6 0 16,7 0 4-16,0-2-4 15,0-8 1-15,17-2-2 16,13-9 2-16,-1-5 0 0,5-7 2 15,-4 0 1-15,1-7 9 16,-8-16-4-16,-14-8 24 16,-1-4 14-16,-8-2 1 15,0-1-18-15,-20 4-13 16,-14 7-10-16,1 9-4 16,-7 6-3-16,0 9-1 15,6 3 0-15,1 0-5 16,7 0-6-16,12 15-66 15,14 9-80-15,0 0-161 16,14-12-151-16</inkml:trace>
  <inkml:trace contextRef="#ctx0" brushRef="#br0" timeOffset="9767">6754 5057 649 0,'0'0'212'0,"0"0"-91"0,0 0 24 0,-196-94-33 15,146 94-51-15,2 0-14 16,1 13-14-16,1 32-20 16,-7 24 0-16,5 15-12 15,9 18 1-15,11 19-1 0,19-1 5 16,9 9-5-16,0 1-2 15,40-7 2-15,24-5-1 16,9-22 0-16,14-24 0 16,3-24 0-16,1-36 0 15,2-12 1-15,0-27 5 16,5-42 4-16,-5-21 33 16,-3-10 16-16,-19-2-10 15,-21-6-9-15,-16-1-15 16,-25-5 6-16,-9-6-13 15,0 5 0-15,-43 16-12 16,-18 18-4-16,-19 24-2 16,-17 14 0-16,-9 22-6 0,2 19 0 15,11 2-29 1,26 12-31-16,27 33-56 0,26 12-104 16,14 0-128-16,0 0-325 15</inkml:trace>
  <inkml:trace contextRef="#ctx0" brushRef="#br0" timeOffset="11134">10091 3429 7 0,'0'0'321'0,"0"0"-120"16,0 0-45-16,0 0-16 15,0 0-29-15,0 0-19 16,0 0 1-16,0-2-28 16,-5-4-7-16,2-3-5 15,-3-1 4-15,3 2-10 16,3-2-8-16,0-1-1 0,0-1-20 15,0-1-10 1,0 1-2-16,0 3-3 0,0-3 1 16,0 4-2-16,0-5 2 15,0 5-2-15,6-5-2 16,5 5 0-16,1-2-1 16,2 1 1-16,-5 3 0 15,-1 3 0-15,-8 3 1 16,0 0-3-16,0 0 2 15,0 0-9-15,3 0-2 16,4 6-7-16,-1 21 14 16,5 12 4-16,-2 6 0 15,-1 3 3-15,1 6-2 16,-3 1 1-16,-1-1-1 16,1-3 1-16,0-6-2 31,-3-9 0-16,-3-15 1-15,0-9-1 0,0-8 0 0,0-4 2 0,0 2-2 16,0-2-3-16,0 3 3 0,-12 1 3 16,-11-2 2-16,-11 2-3 15,13 2 0-15,4-6-2 16,8 2 1-16,9-2 0 16,0 0-1-16,0 0 0 15,0 0-6-15,3 0-9 16,37-2-8-16,18-23 23 15,18-8-2 1,1-3 2 0,-4 3-9-1,-12 3-68-15,-21 0-52 16,-17 3-46-16,-17-3-77 16,-6-4-309-16</inkml:trace>
  <inkml:trace contextRef="#ctx0" brushRef="#br0" timeOffset="11617">10294 2867 546 0,'0'0'183'0,"0"0"-69"15,0 0 0-15,0 0-3 16,0 0-25-16,-188-108-25 16,148 108-20-16,-6 0-14 15,2 12-11-15,-2 33-9 16,-4 21-2-16,-1 12-2 15,7 19 4-15,9 8-1 16,7 15-5-16,19 13-2 16,9 11 2 15,0-2-1-15,43-13 0-16,24-24 1 0,19-33-2 0,12-27 1 0,6-24 0 15,1-21 4 1,2 0 4-16,-6-38 2 15,-3-20 16-15,-14-14 44 16,-12-15-2-16,-14-15-19 16,-19-13-17-1,-12-2-3-15,-17 0-11 16,-10 5-4-16,-3 13-7 16,-44 21-7-16,-27 12 0 15,-19 18 0 1,-14 17-8-16,6 8 0 0,11 17-3 15,23 6-20-15,24 0-20 16,23 21-59-16,20 27-67 16,0 6-128-16,57 0-125 15</inkml:trace>
  <inkml:trace contextRef="#ctx0" brushRef="#br0" timeOffset="14033">10071 6341 362 0,'0'0'291'15,"0"0"-243"-15,0 0-2 16,0 0 50-16,0 0-58 16,0 0-11-16,55-24 4 15,-24 24 1-15,-4 0-16 16,-7 0-5-16,-3 18-2 15,-8 7-2-15,-6 8-6 16,-3 0 3-16,0 5 9 16,-6 1-2-16,-20-5-2 15,3-10-7-15,2-7 5 0,11-10-2 16,10-4-2-16,0-3 0 16,0 0 7-16,0 0 5 15,0 0 2-15,0 0 3 16,20 0-11-16,11 0 6 15,8 0 5-15,9 0-13 16,4-3-3-16,6-9 0 16,-3 6-4-16,-11-3-68 15,-16 6-206-15</inkml:trace>
  <inkml:trace contextRef="#ctx0" brushRef="#br0" timeOffset="14446">10328 5890 695 0,'0'0'169'0,"0"0"-88"16,0 0 45-16,-178-15-49 15,125 24-21-15,-1 21-21 16,-2 13-4-16,5 11-10 15,1 15-10-15,4 15-8 16,2 12 4-16,4 4-7 16,14 4 5-16,9 2-4 15,17-1-1-15,0 1 0 16,20-8-2-16,46-10 1 0,21-16 1 16,20-21 0-16,6-24-3 15,11-27 3-15,3 0 6 16,1-24 6-16,-12-24 15 15,-15-6 35-15,-28-6 14 16,-22-9-27-16,-28-10 2 16,-17-8 1-16,-6-15-19 15,-12-9-3-15,-46 2-16 16,-14 7-9-16,-23 15-5 16,-4 21-2-16,-8 21 1 15,3 18-6-15,17 18 1 16,20 9-23-16,19 2-44 0,28 38-40 15,20 16-97-15,5-1-100 16,44 2-252-16</inkml:trace>
  <inkml:trace contextRef="#ctx0" brushRef="#br1" timeOffset="27510">7359 5105 311 0,'0'0'236'0,"0"0"-146"0,0 0 13 16,0 0-6-16,0 0-41 16,0 0-17-16,0 0 8 15,-116 0-17-15,110 0-14 16,1 0-2-16,5 0 15 15,0 0 5-15,0 0-1 16,0 0-5-16,0 0-6 0,0 0 0 16,17-12 4-16,17-18-8 15,19-16-9-15,21-8 2 16,13-12 9-16,17-11-8 16,9-11-1-16,17-8-4 15,4-9 0-15,7 2 3 16,-5 4-6-16,-12 15 8 15,-14 18-7-15,-20 5 8 16,-20 16 5-16,-10 7-2 16,-16-2 15-16,-4 10-10 15,-6-3-3-15,-1-3-6 16,10-6-7-16,1-1 4 16,7 2-2-16,-2 1-5 15,1 7 2-15,-2 4 2 16,-12 8-1-16,-10 5 6 0,-9 5-2 15,-9 7-1-15,-5 4-2 16,0 0-2-16,-3 0-1 16,3 0-2-16,-3 0-1 15,3-3 0-15,4 0 0 16,3 0 0-16,7 0 0 16,-4 0 1-16,4 0 3 15,-6 0-4-15,-2 3 1 16,-6 0 0-16,0-3 0 15,-3 3 0-15,0 0 1 16,5-3 0-16,7-6 0 16,2-3-2-16,6-3 2 0,7 0-1 15,-4 3 0-15,3 0-1 16,-2 0 0-16,-7 6 3 16,-3 3-5-16,-8-3 2 15,0 3 0-15,2 0 1 16,-5-1 1-16,0 2-1 15,-3-1-1-15,0 0 2 16,0 3-3-16,0 0 1 16,0 0 0-16,0 0-1 15,0 0 1-15,0 0-5 16,0 0-45-16,-9 0-79 16,-25 6-99-16,-13 9-242 15</inkml:trace>
  <inkml:trace contextRef="#ctx0" brushRef="#br1" timeOffset="28341">7761 3613 618 0,'0'0'187'0,"0"0"-64"15,0 0 6-15,0 0 2 16,0 0-40-16,0 0-28 16,-10-42-20-16,10 42-14 0,0 0-21 15,0 0-8-15,0 0-10 16,0 15-1-16,-4 15 11 15,4 9 3-15,0 7 4 16,0-4-5-16,0 3-2 16,0-3 3-16,0-7-1 15,0-10-1-15,0-13-1 16,0-6 0-16,0-3-1 16,0-3 0-16,0 0-12 15,14 0 9-15,9 0 4 16,0-3 0-16,0-9 2 15,-6 3-1-15,-3 0-1 16,-4 0 2-16,1-1-1 16,-2-1 0-16,2-5 0 0,-2 2 0 15,-3 1-1-15,2 7 2 16,-8-5 2-16,3 1-2 16,-3-1 1-16,0-5-3 15,0 4 9-15,0 3 0 16,0 1 10-16,-6-2-3 15,-5 1-2-15,2 3 0 16,1 0-9-16,2 3 8 16,3 3-5-16,0 0-7 15,3 0-1-15,-5 0-8 16,5 28-2-16,0 13 9 16,-3 20 2-16,3-4 0 15,0 6-1 1,0 6-39-16,0-3-108 0,11-2-120 15,6-8-103-15</inkml:trace>
  <inkml:trace contextRef="#ctx0" brushRef="#br1" timeOffset="30251">10291 4233 372 0,'0'0'242'16,"0"0"-125"-16,0 0 30 15,0 0-6-15,0 0-11 16,0 0-25-16,-6-63-17 16,6 63-31-16,0 0-17 0,0 0-12 15,0 0-10-15,0 0-2 16,0 0-7-16,0 0-5 15,0 21-2-15,0 33-1 16,0 15 46-16,0 12-22 16,3 6-7-1,3 12 0 1,0 4-3-16,2-1-1 16,-5-6 1-1,0-8-7-15,3-4 3 16,2 0-2-16,-2 0-6 0,-6 4 8 15,0-1-3-15,0-3 0 16,0-9 0-16,0-14 0 0,0-16-2 16,0-18 1-16,0-12-6 15,0-13-1 1,0 2 3-16,0-4 3 0,0 0 0 0,0 3 1 16,0-3 4-16,0 0-6 0,0 0-3 15,0 0 0-15,0 3-1 16,0-3 1-16,0 0-2 15,0 0 1-15,0 0-1 16,0 3 0-16,0 11-2 16,0 2 2-16,0 5 0 15,0 3 4-15,0-3-4 16,0-6 1-16,0-3-1 16,0-6 0-16,0-6 2 15,0 3-3-15,0-3 2 16,0 0-2-16,0 0 1 0,0 0 0 15,0 0 1-15,0 0-1 16,0 0-20-16,-11 0-53 16,-1 0-71-1,9-21-191-15,3-33-558 0</inkml:trace>
  <inkml:trace contextRef="#ctx0" brushRef="#br1" timeOffset="30733">10557 5075 723 0,'0'0'199'0,"0"0"-149"15,0 0 65-15,0 0 37 16,0 0-56-16,0 0-27 15,0-48-18-15,0 45-8 16,0 3-15-16,0 0-19 16,0-3-1-16,0-3-6 15,28-9 0-15,2 3 2 16,7-3 11-16,-8 5-6 16,-5 10-3-16,-4 0-2 0,-3 0-2 15,-3 4 0-15,-2 19-2 16,-5 8 0-16,-7 8 5 15,0 3 0-15,0 3 4 16,0 0-3-16,-16 0-5 16,2-3 1-1,5-11 0-15,9-7 0 0,0-13-2 16,0 2-1-16,20-7 1 16,16-6 3-16,10 0-1 31,15-9 6-31,13-22-3 15,-7-2-5 1,-12 4 0-16,-20 8-68 16,-32 11-142-16,-3 10-333 15</inkml:trace>
  <inkml:trace contextRef="#ctx0" brushRef="#br1" timeOffset="32288">10872 3292 422 0,'0'0'164'0,"0"0"-87"16,0 0 29-16,0 0 0 15,0 0-40-15,0 0-13 16,-101-4 11-16,101 4-20 16,0 0-14-16,0 0 5 0,0 0-9 15,14 0-12-15,36 0-4 16,24 0 23-16,33-2 1 16,27-23-7-16,33-4-3 15,27-8-10-15,17 1 4 16,15-3-7-16,2 0 3 15,-2-1-10-15,-4 5-1 16,-16 2 4-16,-18 5-5 16,-21 8 0-16,-16 1 4 15,-18 4-4-15,-9-3 1 16,0 0 6-16,2 0-1 16,9 0 1-16,1 3-2 0,-6 3 2 15,-17 0-6-15,-15 3-1 16,-17 3 0-16,-26 3-1 15,-6 3-1-15,-17 0 1 16,-12 0 2-16,-3 0-1 16,3 0 0-16,1 0-2 15,2 0 4-15,6 0-2 16,2 0-1-16,-1 0 0 16,-10 0 0-16,-3 0-1 15,-5 0 0-15,-1 0 1 16,2 0-1-16,4 0 1 15,-3 0 0-15,3 0 0 16,-5 0 0-16,-1 0 1 16,-2 0-1-16,-6 0-1 15,-3 0 2-15,0 0-2 0,0 0 1 16,0 0 0-16,0 0-1 16,0 0 0-16,-20 0-39 15,-23 0-104-15,-16 15-193 16,-16 0-568-16</inkml:trace>
  <inkml:trace contextRef="#ctx0" brushRef="#br1" timeOffset="33012">11774 2410 545 0,'0'0'193'0,"0"0"-95"0,0 0 8 16,0 0 13-16,0 0-19 15,0 0-20-15,0-24-26 16,0 24-12-16,0 0-18 15,0 0-13-15,0 0 1 16,-3 0-9-16,-3 0 0 16,-5 0-2-16,5 9 2 15,-5 6 1-15,11-6-3 16,0-6 1-16,0 3-2 16,0 3 0-16,0 3 0 15,24 6 1-15,10 4 11 16,6-5-2-16,0-1-7 0,1-2 4 15,-6 1-1-15,-1 0-2 16,-10 1 4-16,2-1 0 16,-9 3 4-16,-3-3-7 31,-5-3 10-31,-9-1-3 0,0 2-8 16,0-1-4-16,0 0 10 0,-29 3-2 15,-12 0-2 1,-2-3 0-1,-8 0-5-15,8-9-1 16,4 0-13 0,5-3-58-16,10 0-44 15,7 0-83-15,11-18-20 16,3-12-39-16,3-6-226 0</inkml:trace>
  <inkml:trace contextRef="#ctx0" brushRef="#br1" timeOffset="33049">11774 2410 327 0</inkml:trace>
  <inkml:trace contextRef="#ctx0" brushRef="#br1" timeOffset="33204">11774 2410 327 0,'-26'-27'189'0,"29"15"-59"0,0 0 30 0,0 3-31 16,8 0-19-16,6-3-28 16,13 2-11-16,10-1-14 15,13-1-13-15,4 0-16 16,4-1-2-16,-6 2-8 0,0 1-9 16,-15 4-5-1,-11 0-3-15,-15 6 0 0,-7-2-1 16,-7 2-16-16,0 0-77 15,0 0-49-15,0 0-83 16,-10 14 3-16,-7 5-222 16</inkml:trace>
  <inkml:trace contextRef="#ctx0" brushRef="#br1" timeOffset="34836">15571 3409 220 0,'0'0'419'0,"0"0"-281"15,0 0-37-15,0 0 11 0,0 0-9 16,0 0-23 0,0-3-8-16,0 3 3 0,0 0-18 15,0 0-29-15,3 0-13 16,4 21-5-16,3 21 28 15,4 18 18-15,-4 9-36 16,-1 9 4-16,5 9 7 16,-3 9-6-1,1 1-13-15,2 9-2 16,3-2 7-16,2 8-6 16,-2 0 1-16,3-4-5 15,0 0 0 1,0-6-5-1,0-3-1-15,-6-3 3 16,2-5 0 0,-5-4 1-16,-2-3-2 15,-1-2 0-15,-2 2 3 16,0 6-3-16,-3-9 6 0,2-6 0 16,1-2-1-16,0-13-2 15,2-10-2-15,-2-7-2 16,1-7 3-16,-4-12-4 15,4-9-1-15,-3-3 2 16,-4-9 0-16,0 1-1 0,0-4-1 16,0 2 1-16,0-2 0 0,0 3 0 0,0-3 0 0,0 3-1 15,0-3 1-15,0 0-2 16,0 6 1-16,0 3 0 16,0 9 2-16,0 1-2 15,0 4 3-15,0-2-2 16,0-2 1-16,0-5 0 15,0-4-1-15,0-7 0 16,0-1-1-16,0-2 0 0,0 0 0 16,0 0 0-16,0 0 5 15,0 0-3-15,0 0-1 16,0 0 1-16,0 0-1 16,0 0-1-16,0 0 0 15,0 0 1-15,0 0-1 16,0 0-1-16,-11 0-45 15,-2 0-44-15,5-21-66 16,8-27-190-16,0-30-382 16</inkml:trace>
  <inkml:trace contextRef="#ctx0" brushRef="#br1" timeOffset="35531">16326 4374 613 0,'0'0'191'0,"0"0"-124"15,0 0 36-15,0 0 32 16,0 0-15-16,0 0-37 15,0-90-19-15,0 90-5 16,0 0-28-16,0 0-8 16,0 0-8-16,0 0-6 15,0 21-3-15,0 9 13 16,0 6 4-16,0 6-17 16,0 0 2-16,0 7 4 15,0-11-2-15,0 1-5 16,0-2-4-16,0-7 1 15,0-9-1 1,0-6-1-16,6-6 1 16,2-3-2-1,5-3 1-15,7 3 0 16,8-3 4-16,4 0-1 0,5-3-3 16,4 0 2-1,2 0-1-15,1-3 2 16,-9-6-2-16,-1 0 0 0,-13 3 2 15,-12-3-2 1,-1-6 3-16,-5 0 0 0,0-4 0 16,-3-2 5-16,0 4 30 0,0 1-15 15,0 2-6-15,-6-1 11 0,-8 6-11 16,4 5-2-16,7-2-3 16,-5 6-1-16,8 0-6 15,0 0-4-15,-3 0-2 16,0 15-1-16,-3 28 1 15,1 14 1-15,2 12-1 16,3 6 1-16,0 3 0 16,0 0-1-1,0-5 1-15,0-7 0 0,0-9-1 16,3-6-20 0,8-5-88-16,-1-7-99 15,-3-3-319-15</inkml:trace>
  <inkml:trace contextRef="#ctx0" brushRef="#br1" timeOffset="38334">2330 3610 660 0,'0'0'204'0,"0"0"-98"16,0 0-4-16,-44-156 4 15,27 123-31-15,0 2-26 16,-3 8-12-16,5 4 1 16,-6 7-13-16,-5 1-13 15,-2 7-7-15,-7 4-5 16,-6 0-5-16,-7 15-1 16,2 24 4-16,-1 15-2 15,15 10 3-15,15 2 1 16,17 12-1-16,6 3 0 15,48 0-5-15,13 1 5 16,-1-7-1-16,1-2-1 16,-10-5 2-16,-10 5-3 15,-11-7 4-15,-5-3 0 0,-11-6 0 16,-11-12-2-16,-9-8 2 16,0-2-5-16,-26-2 2 15,-32-6-5-15,-8 1-13 16,-7-14-47-16,12-8-33 15,12-6-22-15,15 0 10 16,21-8-14-16,13-23-31 16,0-11-158-16</inkml:trace>
  <inkml:trace contextRef="#ctx0" brushRef="#br1" timeOffset="39297">2457 3941 432 0,'0'0'241'0,"0"0"-68"0,0 0-4 0,0 0-21 16,0 0-43-16,0 0-26 15,6-18-31-15,-6 18-23 16,0 0-25-16,0 18-10 16,0 18-4-16,8 9 14 15,7 10 4-15,9-10-2 16,4-3 1-16,-2-13-3 15,0-8 2-15,-2-11-1 0,-7-7-1 16,-3-3 1 0,1 0 3-16,-4 0 4 0,1-13-7 15,-1-14 12-15,-2-8-8 16,-1 5 2-16,-5-7-2 16,-3 4 4-16,0 10 6 15,0-2-9-15,0 16 1 16,0 9 10-16,0 0-7 15,0 0-10-15,0 0-3 16,0 0-14-16,0 9 2 16,10 22 5-16,4 7 10 15,6-1 3-15,3-8-2 16,0-4 0-16,-3-7 0 16,-6-9 1-16,-4-7-1 0,-7-2-1 15,0 0 0-15,-3 0 6 16,8 0 1-16,1-17-2 15,8-14 3-15,0-8-8 16,0 3 4-16,-5 3-2 16,-5 12 0-16,-3 9-2 15,-4 10 0-15,0 2-3 16,0 0-2-16,10 0-10 16,4 11-2-16,6 16 17 15,0-3-3-15,0 1 3 16,3-4 0-16,1-4 0 15,-9-1 0-15,-1-10 2 16,-3-6-1-16,-11 0 1 16,3 0-2-16,0 0 5 15,0 0 4-15,3-6-2 0,5-15 3 16,-5-7-10-16,5 1 4 16,-5 10-4-16,1 7 3 15,-4 1-6-15,8 9 3 16,1 0-5-16,5 0-2 15,6 0-2-15,1 0 7 16,0 0-4-16,0 0 3 16,-4 12 3-16,-2-5-2 15,-7-5 1-15,3 2 0 16,-8-4-4-16,-3 0 3 0,1 0 0 16,-4 0 2-16,7 0 1 15,0-13 2-15,2-17-1 16,5-8-2-16,-5 10-1 15,2 7 1-15,-8 6 2 16,3 9-2-16,-3 0-2 16,11 6-3-16,3 0-2 15,10 0-2-15,-1 18-6 16,-3 9 6-16,8 4-5 16,-4-4-15-16,2-4-29 15,5-8-31-15,7-5-53 16,2-10-28-16,0 0-106 15</inkml:trace>
  <inkml:trace contextRef="#ctx0" brushRef="#br1" timeOffset="39772">3924 3628 421 0,'0'0'187'16,"0"0"-77"-16,0 0 18 15,0 0-37-15,0 0-54 16,0 0-18-16,0 0-14 16,40-57 2-16,6 36 4 15,6-6 7-15,-3 6 18 16,-5-4 3-16,-10 11-17 16,-11 5 7-16,-11 3-6 0,-4 0 2 15,-8 0 9 1,0-7 4-16,0-1-1 0,0-1-10 15,-20 2-17-15,-8-1 3 16,-1 4-10-16,-9 1-1 16,-2 7-4-16,7-2 4 15,7 4-2-15,9 0 1 16,14 0-1-16,3 0 0 16,0 0-4-16,15 0-3 15,37 0 6-15,14 0 1 16,15 0 6-16,-5 0-2 15,-5 0-4-15,-12 10 0 16,-12 7 1-16,-13 8-1 16,-11-2 2-16,-9 4-2 47,-11 4 0-47,-3 8 0 0,0 3-3 15,-29 0-2-15,-9 3-100 0,4-6-88 0,8-9-92 0,9-18-495 0</inkml:trace>
  <inkml:trace contextRef="#ctx0" brushRef="#br1" timeOffset="40029">4762 2993 806 0,'0'0'188'0,"0"0"-45"16,0 0-17-16,0 0-48 15,0 0-54-15,0 0-20 16,8 67 23-16,1-13-6 16,5-3-3-16,-1 0-3 15,1-2-14-15,0-5 4 16,-5 1-5-16,-3-3-3 16,5 1-114-16,-8-7-224 15,0-9-147-15</inkml:trace>
  <inkml:trace contextRef="#ctx0" brushRef="#br1" timeOffset="40397">5071 3095 390 0,'0'0'304'0,"0"0"-142"15,0 0 9-15,0 0-10 16,0 0-72-16,0 0 1 15,-34-114-27-15,34 114-33 16,0 0-29-16,0 0-1 16,0 0-7-16,0 4 3 15,0 23 4-15,23 0 3 16,11 0 1-16,6 0 1 16,1-3-1-16,-9 0-1 0,-2-3-1 15,-2-3-1-15,-8 3-2 16,-5 0 2-16,-4-3 0 15,-8 3-1-15,-3-6 0 16,0 1-2-16,0 1 2 16,0-1-1-16,-29 1 1 15,-8-2 0-15,-7-3-6 16,1-2-67-16,-1-8-92 16,7-2-51-16,5 0-84 15,11-27-249-15</inkml:trace>
  <inkml:trace contextRef="#ctx0" brushRef="#br1" timeOffset="40465">5071 3095 502 0</inkml:trace>
  <inkml:trace contextRef="#ctx0" brushRef="#br1" timeOffset="40553">5071 3095 502 0,'-84'-153'143'0,"93"138"-48"0,8 3 35 0,7-3-49 0,10-3-25 16,6 3-6-16,7 3-14 15,2-3-28-15,1 9-6 16,-7 0-2-16,-12 6-65 15,-21 0-255-15</inkml:trace>
  <inkml:trace contextRef="#ctx0" brushRef="#br1" timeOffset="41094">5164 2161 669 0,'0'0'174'0,"-335"-79"-66"16,121 49-5-16,-23 9-19 15,-24 15-18-15,-22 6-24 16,-12 0-2-16,-3 42-13 16,-2 31-20-16,-1 23 2 15,8 27 1-15,1 21 2 16,12 27 5-16,26 22-13 15,33 21 7-15,51 12-4 0,63 5-7 16,60 1 0 0,47-10-1-16,64-5-5 0,60-25 2 15,42-20 0-15,38-31 3 16,37-35-1-16,33-40 2 16,24-39 6-16,6-27-3 15,17-31-2-15,17-52 7 16,-2-35-4-16,16-23 6 15,-28-9 0-15,-31-7 3 16,-45-9 21-16,-48-11-4 16,-42-10 10-16,-42-5 11 15,-32-12-5-15,-34 2-4 16,-36-12-13-16,-14-5-15 16,-64 5 3-16,-52 21-15 0,-65 43-1 15,-77 66-1 1,-98 72-10-16,-106 45 4 15,-47 103-2-15,-9 44-31 16,55 24-15-16,88 7-16 16,80-7-56-16,75-17-123 0,57-13-398 15</inkml:trace>
  <inkml:trace contextRef="#ctx0" brushRef="#br1" timeOffset="69576">11190 13945 460 0,'0'0'153'0,"0"0"-37"0,0 0-1 0,0 0-29 16,0 0-23-16,0 0-8 16,-3 0-13-16,3-3-3 15,23-24-14-15,27-18-5 16,30-18-2-16,24-15 5 15,19-18 2-15,7-6-8 16,11-1-2-16,0 1 1 16,5 6-4-16,1 2-1 15,0-5-1-15,-2-3 0 16,-9-4-1-16,-6 7 0 16,-12 12-4-16,-8 6-1 15,-6 8 4-15,-11 7-1 16,-9 6 0-16,-11 9-1 0,-10 2 4 15,-9 11-6-15,-7-1-2 16,-4 2 4-16,-5 4 0 16,-3 0-6-16,-4 1 3 15,-1 1 0-15,1-2 0 16,1 3 1-16,-1-6 3 16,8 0-7-16,4-3 0 15,2 0 3 1,5-1-2-1,-3 7-1 1,-4 6 0-16,-3-3 1 16,-7 12 0-1,-8 3-1-15,-2 1 0 0,-11-2 0 16,8-2 0-16,4-3 2 0,-4 3 1 16,6-3-3-16,2 3 0 0,2 0 0 15,-4 0 2-15,-3 6-2 16,-3 0 0-16,-3 3 0 0,-3-1 1 15,-4 2 0-15,0 2 0 16,-6-1 1-16,2 1-1 0,2 0 1 16,1-2 0-1,8-7-2-15,3-6 1 0,6 0 0 16,1-1-1-16,-1 5 1 16,-1 1-1-16,-2-2 1 15,-7 6-1-15,7 0 0 16,-6 3 0-16,-3 0 0 15,3-3 1-15,-1 3-1 16,1-3 0-16,3 3 0 16,-3-3 0-16,0 3 1 0,0-3-1 15,1 0 0-15,3-6 1 16,7-3-1-16,1-1 0 16,-3 1 1-16,-2 4-1 15,-1 1-1 1,-3 5 1-16,0-1 0 0,-3 2 1 15,-6 5-1-15,-2-1 0 16,-2-4 0-16,0 8 0 16,-4 2 1-16,1-4-1 15,-1 4 0-15,0 0 1 16,-3-2-2-16,0 2 1 0,0 0 0 16,0 0 3-1,0-4-3-15,0-1-16 0,-10 1-110 16,-13 4-64-16,0 0-57 15,9 0-221-15</inkml:trace>
  <inkml:trace contextRef="#ctx0" brushRef="#br1" timeOffset="72073">13162 11744 496 0,'0'0'316'0,"0"0"-196"15,0 0-2-15,0 0-11 16,0 0-13-16,0 0-18 16,0 0-3-16,0-43-19 15,0 43-14-15,0 0-10 16,0 0-6-16,0 0-7 15,0 0-8-15,0 0-8 16,0 0-1-16,0 0-4 16,0 0 1-16,0 4 0 15,0 8 3-15,0 5 0 16,0 4 1-16,0-3-1 16,16 1 0-16,4 2 0 15,8-7 1-15,-2 5-1 16,3-4 1-16,-1-1 0 0,-1 5 1 15,-7 2 0-15,-5-3-1 16,-1 0-1-16,-3-3 0 16,-8 0 0-1,-3-5-4-15,0 4 0 0,0-1-6 16,-8 1 10 0,-24 1-6-16,-11-3-36 15,-1-5-61-15,4-7-73 0,10 0-85 16,10 0-130-1</inkml:trace>
  <inkml:trace contextRef="#ctx0" brushRef="#br1" timeOffset="72232">13171 11738 587 0,'0'0'191'0,"0"0"-26"15,0 0-21-15,0 0-11 16,0 0-34-16,0 0-42 15,27-58-36-15,21 35-14 16,8-2-5-16,4 7-2 16,-10 9-11-16,-19 9-206 15,-28 0-478-15</inkml:trace>
  <inkml:trace contextRef="#ctx0" brushRef="#br0" timeOffset="79215">16008 10206 286 0,'0'0'207'16,"0"0"-93"-16,0 0 20 16,0 0-36-16,0 0-22 15,0 0 13-15,-139-137-23 16,113 121-5-16,-9 1-8 16,1 3-7-16,-9 3-12 15,-4 3 2-15,1 0 3 16,-1 6-14-16,7 0 1 15,6 0-7-15,1 3-7 16,-7 27-4-16,-3 9-4 16,-15 13-3-16,3 10 7 0,-6 7-1 31,4 6-3-31,4-2 2 16,7-1 0-1,11-6 1-15,12-3-3 16,12-3-4-1,11 4 5-15,0-1-5 16,11 3 1-16,19 0 0 16,13-3 0-16,8-3-1 0,10-2 1 15,8-10 1-15,4-9 0 16,5-9-1-16,-2-6-1 16,-2-9 2-1,-4-5 0 1,-7-10 0-16,-2 0 1 0,-5 0 11 0,-2-31 19 0,-1-5 1 0,4-15-7 0,0-12 0 0,-1-15-4 15,-1-10-3-15,-15-11-3 16,-8 0-4-16,-11 9 4 16,-14 5-12-16,-7 19 6 15,0 9-1-15,-31 9 0 16,-29 5-4-16,-16 8-6 16,-19 8-7-16,2 6 6 15,0 11-2-15,2 5 2 16,12 5 1-16,7 0-9 15,6 0-19-15,10 9-42 16,9 20-50-16,10 11-88 0,11 2-120 16,6-9-267-1</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47:06.255"/>
    </inkml:context>
    <inkml:brush xml:id="br0">
      <inkml:brushProperty name="width" value="0.05" units="cm"/>
      <inkml:brushProperty name="height" value="0.05" units="cm"/>
      <inkml:brushProperty name="color" value="#3165BB"/>
      <inkml:brushProperty name="fitToCurve" value="1"/>
    </inkml:brush>
  </inkml:definitions>
  <inkml:trace contextRef="#ctx0" brushRef="#br0">6161 1112 1069 0,'0'0'195'0,"0"0"-55"0,0 0-14 16,0 0-82-16,0 0-36 15,0 0-8-15,0 63 0 16,0 3 12-16,0 7-4 15,0-1-6-15,3 9 0 16,11-6 2-16,3 4-4 16,4-10-19-16,2-12-83 0,-3-15-176 15,3-27-153-15</inkml:trace>
  <inkml:trace contextRef="#ctx0" brushRef="#br0" timeOffset="365">6653 1407 833 0,'0'0'193'0,"0"0"-28"0,0 0-28 16,0 0-14-16,0 0-60 16,0 0-15-16,0-45-17 15,0 45-18-15,0 0-4 16,0 0-9-16,0 0-2 15,0 0-1-15,0 3-3 0,6 18-5 16,19 9 11-16,4 3 1 16,8 0 2-16,-1 0-1 15,4 0-2-15,-9 0-2 16,-1 1 2-16,-10-7 2 16,-3-9-1-16,-8-3 1 31,-9-7-4-16,0-4 1-15,0-1-1 0,-3 3 1 16,-34 2-11-16,-19 5-5 16,-4-1-10-16,-7-6-118 15,13-6-25 1,18 0-29-16,11-6-23 0,25-27 57 0,0-7-26 16,0-1-246-1</inkml:trace>
  <inkml:trace contextRef="#ctx0" brushRef="#br0" timeOffset="411">6653 1407 575 0</inkml:trace>
  <inkml:trace contextRef="#ctx0" brushRef="#br0" timeOffset="498">6653 1407 575 0,'87'-145'209'0,"-84"128"-45"0,11-2-1 0,3 1-46 15,18-3-65-15,20 0-41 16,11-6-9-16,4 6-2 16,-9 9-1-16,-18 0-80 0,-12 12-160 15,-8 0-181 1</inkml:trace>
  <inkml:trace contextRef="#ctx0" brushRef="#br0" timeOffset="-1852">2185 1127 579 0,'0'0'159'0,"0"0"-31"0,0 0 46 16,0 0-99-16,63-162 4 15,-49 89-6-15,2 7 3 16,-5 6-23-16,-11 6-9 15,0 12 15-15,0 3-38 0,-27 9 3 16,-1 12-12 0,-7 12-11-16,-3 6-1 0,-8 0-6 15,-8 27 3-15,1 24 3 16,10 18 1-16,15 12-1 16,21 13-1 77,7 5-1-77,4 9-1-16,36-6 2 0,14-2 0 0,5-1 0 0,2-6 1 0,-7 3 0 0,-11-9-1 0,-13-2 1 0,-16-10-1 0,-14-15-1 0,0-6 0 0,-35-8-18 0,-17-11 20 0,-15-10-15 0,-4-10-37 16,4-15 10-16,11 0-9 15,16 0-3-15,20-21-27 16,12-19-67-16,8-8-49 15,25-12-36-15,34-6-314 16</inkml:trace>
  <inkml:trace contextRef="#ctx0" brushRef="#br0" timeOffset="-837">2630 1515 448 0,'0'0'224'0,"0"0"-61"0,0 0 0 15,0 0-8-15,0 0-38 16,0 0-24-16,43-105-27 16,-43 105-33-16,0 0-5 15,0 0-28-15,0 0 0 16,0 6-14-16,-8 39-5 16,2 15 19-16,6 21 7 15,0-2-4-15,0-4-2 16,26-15 1-16,12-21-2 15,5-12-6-15,4-15 2 0,-7-12-1 16,0 0 5 0,-7-12 9-16,1-21-7 0,-5-12 8 15,-9-3 1-15,-2-4 3 16,-8 10 9-16,-6 15 5 16,-4 9 0-16,0 9-10 15,0 9-6-15,0 0-8 16,0 0-4-16,0 0-5 15,0 0-6-15,0 7-11 16,6 26 12-16,14 2 10 16,6 11 2-16,5-1-1 15,2-9 0-15,-2-3 0 16,-8-21-1-16,-11-3-4 16,-1-9-3-16,-5 0 6 15,5 0 1-15,10-21 6 0,-3-12 4 16,7-9-8-1,-2 3 0-15,-10 12 5 0,-3 6-6 16,-3 9 0-16,-7 12 0 16,0 0-1-16,6 0-1 15,8 0-14-15,3 6 9 16,6 21 2-16,0 0 1 16,-3 6-1-16,7-6 2 15,-1 0 4-15,2 0-4 16,2-9 3-16,-7-3-1 15,-6-9 2-15,-8-3-2 16,-1-3-5-16,-5 0 5 0,-3 0 4 16,6-3-2-16,8-30 7 15,3-18-3-15,2-6-6 16,1 12 0-16,-9 18 0 16,-2 6 1-16,-9 15 2 15,0 6-3-15,0 0-8 16,11 0 1-16,1 0-8 15,13 14 14-15,2 11-3 16,-4 2 3-16,-3 0-5 16,0 0 5-16,0-6-3 15,-10-3 2-15,0-3 1 16,0-9 1-16,-10-6-2 16,0 0 1-16,0 0 1 15,0 0 8-15,0 0 6 16,3 0-4-16,0-6 0 0,2-15 0 15,4-9-10-15,0 2-1 16,8 5 1-16,0-4 0 16,7 9-3-16,-1 3 2 15,0 9-3-15,5 6-3 16,-5 0-2-16,4 0 1 16,-1 27-4-16,-3 0 9 15,0 6-4-15,1-6-1 16,-1 6-19-16,2-12-47 15,4-9-91-15,-2-6-42 16,10-6-36-16,0 0-199 16</inkml:trace>
  <inkml:trace contextRef="#ctx0" brushRef="#br0" timeOffset="-302">4755 1608 500 0,'0'0'214'0,"0"0"-142"16,0 0 33-16,0 0 31 16,0 0-50-16,0 0-32 15,-60 0-10-15,60-6-15 16,0 4-26-16,20-4-3 0,33 0 0 15,21-7 16-15,16-2-4 16,11 3-2-16,-8-9 6 16,-10 3-7-16,-16 3 7 15,-20 9-2-15,-24-3 7 16,-12 6-2-16,-11 3-1 16,0 0 6-16,0-3 20 15,-3-9 1-15,-22-6-22 16,-8-6-23-16,-4 0 0 15,4 12 2-15,-1-3 1 16,11 9-1-16,14 3 1 0,4-3-1 16,5 2 2-1,0 4-4-15,5 0-6 0,30 0-7 16,17 0 13-16,3 19 0 16,3 2 2-16,-12 0 1 15,-8 3-1-15,-9-6-1 16,-6 6-1-16,-6-3 0 15,-11 3 0-15,-6 3-3 16,0 6-1-16,-29 3-7 16,-14 1-75-16,2-4-105 15,18-16-81-15,23-17-503 16</inkml:trace>
  <inkml:trace contextRef="#ctx0" brushRef="#br0" timeOffset="1224">7589 637 791 0,'0'0'276'16,"0"0"-100"-16,0-156-75 15,-34 96 2-15,-12-7-50 16,-15 4-13-16,-19 0-19 16,-20 3-11-16,-38 6-7 0,-42 14-2 15,-43 5 2-15,-39 16-3 16,-34 7-4-16,-29 12 4 16,-29 0 0-16,-21 0 0 15,1 6 3-15,7 9-2 16,26 3 3-16,31 3-4 15,32-2-4-15,24 2 4 16,17 6 0-16,3-3 1 16,-4 14-1-16,-10 11 0 15,-9 14 0-15,-7 6 3 16,13 1-3-16,17-1 0 16,31-1-2-16,22-1 1 15,24 11 0-15,18 12-2 0,15 22 3 16,20 11-2-16,17 21 0 15,14 4 2-15,16 11 1 16,13 4 0-16,18 2 2 16,15 4-1-16,11-7 0 15,31-9 0-15,51-11-1 16,42-7 2-16,50-3-2 16,37-5 2-16,46-7 7 15,47-6 1-15,48-20 3 16,56-25-9-16,52-36 5 15,45-33 2-15,54-27 6 16,45-54-6-16,35-13 12 0,9-5-21 16,-6 3 2-1,-41-4 9-15,-53 7-9 0,-63 0-1 16,-88 0-1-16,-89-1-1 16,-84-2 5-16,-68-9 5 15,-44-18 0-15,-39-25 19 16,-24-11-17-16,-29-24 3 15,-20 2 4-15,-26-5-2 16,-67-1-11-16,-61 0-3 16,-70 13-5-16,-86 24-6 15,-78 26 1-15,-54 28-4 16,0 36-35-16,55 27-31 16,83 33-55-16,84 0-235 15</inkml:trace>
</inkml:ink>
</file>

<file path=ppt/ink/ink1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47:24.606"/>
    </inkml:context>
    <inkml:brush xml:id="br0">
      <inkml:brushProperty name="width" value="0.05" units="cm"/>
      <inkml:brushProperty name="height" value="0.05" units="cm"/>
      <inkml:brushProperty name="color" value="#ED1C24"/>
      <inkml:brushProperty name="fitToCurve" value="1"/>
    </inkml:brush>
  </inkml:definitions>
  <inkml:trace contextRef="#ctx0" brushRef="#br0">800 390 881 0,'0'0'148'0,"0"0"-54"15,0 0 5-15,0 0 8 16,-188-123-62-16,145 123-22 15,-4 0-14-15,-16 51-9 16,-15 36 0-16,-12 37-3 16,-3 20 6-16,9 3-3 15,21 4 3-15,29-10-1 16,34-12-2-16,0-17-3 0,57-28-5 31,19-33 7-31,12-30-2 0,2-21 0 16,-3-9 0-16,-6-42 3 15,-8-24 3 1,-4-24 6 0,-8-24 0-1,-4-16 3-15,-10-8 7 16,-18 5-2-16,-18 7-8 16,-11 11 3-16,-28 16 5 15,-28 18-7-15,-10 27-4 16,-6 23 4-16,9 23-6 15,4 17-4-15,5 0-4 16,4 63 2 0,3 33 2-1,10 40-1-15,11 14 4 16,26 6-3 0,0-5 0-16,53-10 0 0,21-18 0 0,10-24 0 15,-2-32-6-15,-5-37 1 16,-4-30-4-1,-1 0 3-15,-9-33 6 16,-4-18 1-16,-2-16 1 16,-10 5 2-16,-7 4 2 15,-6 7-2 1,-13 18-1-16,-9 15-2 0,-9 9-2 16,8 9 1-16,-2 0-10 0,8 0 4 15,10 30 0-15,4 3 2 0,1 12 1 16,2-3 3-1,-1-3 1-15,-2-3-1 16,-5-5 1-16,-3-8-1 16,-2-11-5-1,-11-8-8-15,-3-4-9 0,2 0 10 0,11-27 7 16,8-31 5-16,15-20 6 16,-7-3-1-16,4 8-3 15,-5 23 2-15,-20 23 0 16,-1 11-4-16,-8 16 0 15,5 0-6-15,6 4-5 0,6 25 9 16,7 10-10 0,1 9 9-16,1 4 2 15,2-1 1 1,10-3-1-16,2 0-71 16,7-6-154-16,4-11-129 0</inkml:trace>
  <inkml:trace contextRef="#ctx0" brushRef="#br0" timeOffset="2176">2767 1058 479 0,'0'0'187'0,"0"0"-18"15,0 0-26-15,167-168 19 16,-129 113-44-16,-1-2-22 16,-11-6-16-16,-6 3-28 15,-10-3-19-15,-10-4-7 16,0 13-1-16,0 13-9 15,-16 10-5-15,-1 20-7 16,0 5-4-16,0 6-13 16,-9 14-9-16,-8 53 17 15,1 14 5-15,13 9 0 16,20-12 0 0,0-15-9-16,46-12-9 0,12-5-17 31,2-7 8-31,-4-6 14 15,-13 3 5 1,-9-12 2-16,-13 0 0 16,-15-6-1-16,-6-3-12 0,0 6-7 0,-34 6-14 0,-22 0 5 0,-18 0-52 15,4-11-48-15,12-10-2 16,26-6-41-16,21 0-18 16,11-25 4-16,17-14-40 15,34-3 161-15,5-6 71 16,8-1 35-16,-7 5 43 15,-7-1 20-15,-4 3 70 16,-9 5-16-16,-3 1-29 16,-7 6-13-16,-10 9-13 0,-5 9 0 15,-9 7-2-15,-3 1-15 16,0 4-20-16,0 0-25 16,0 0-16-16,0 0-18 15,0 0-1-15,0 24-19 16,0 6 19-1,0 9 8 1,5 7 1-16,10-4-6 16,9-7 6-16,7-2-5 15,1-11 0 1,-1-10 1-16,-7-9-1 16,-1-3-2-16,-3 0 2 15,0-15 7-15,0-12 4 16,0-12 1-16,1 2-2 15,-6-5 11-15,2 7-7 16,-3 10-10-16,-8 13-2 16,-6 12-3-16,0 0-3 0,0 0-5 15,0 0-12-15,11 18-2 0,2 12 19 0,10 9 0 16,8 1 4-16,1-7 1 16,6 2-4-1,-6-10 2-15,-1-10-3 16,-11-9 1-16,-7-6 1 15,-6 0-2-15,-3 0 4 0,5 0 2 16,5-9 1-16,3-18 1 16,3-10-6-16,-3 10 0 15,-1 6-2-15,-6 9 2 0,3 10-4 16,1 2-1-16,0 0-5 16,1 0 4-16,2 0-4 15,0 14 4 1,3 5 3-16,1-4-1 15,5-7 2-15,0 2-2 16,-2-8 1-16,-1-2-2 0,-3 0 1 16,0 0 2-16,3-14 0 15,2-13 3-15,-6-7 1 16,-2 10-3 0,-6 1-1-16,-5 8 4 0,-3 5-4 15,0 4 2-15,-3 6-2 0,0 0-1 16,0 0 1-16,8 0-9 15,4 0 2-15,2 0-7 0,6 0 8 16,1 12 0 0,2 0-8-16,-3 1-3 15,-3-1 7-15,-5-3-1 16,5-3 7-16,-3-4 1 16,2-2-2-16,4 0 5 15,-3 0 1-15,3-8 5 16,0-11-1-16,-3 2 7 15,-4 1 1-15,-2 4 1 16,-5 3 5-16,-6 7 4 0,0 2-7 16,0-4-5-16,0 4-4 15,0 0-6-15,0 0-1 16,3 0-5-16,14 0-10 16,9 0 3-16,9 0 10 15,2 4-2 1,-5 2 0-16,6-4 4 15,-6-2 0-15,-1 0 0 0,6 0 4 0,-7-8-1 16,2-23-1-16,-4-8 4 16,-5-6 3-16,-2-12 3 15,-12 0 11-15,-9-3 13 16,0-6-12-16,-6-1 4 16,-28 4-18-16,-10 9 4 15,-5 12-9-15,5 11-3 16,7 16-1-16,8 13-1 0,2 2-14 15,4 2 14-15,-8 46-10 16,5 25 5-16,8 17 5 16,18 10 2-16,0-2-2 15,32-7-4-15,17-4 3 16,4-12 0-16,4-12-4 16,4-20-1-16,-9-16 2 15,0-15-1-15,-9-12 5 16,-7 0 2-16,4-10-1 15,0-17 4-15,1-8 0 0,2-2-4 16,-6-5 2 0,-1 3-1-16,-2 3 0 15,-5 9-1-15,-8 9 0 0,-1 9-2 16,-3 9 1-16,3 0-11 16,3 0 4-16,0 9 4 15,-2 9 1-15,2 3 1 16,-3-3-2-16,-6-9 2 15,-2-3 1-15,-4-6-1 16,-5 0 1-16,-3 0 1 16,0 0 5-16,0 0 6 15,0-24-5-15,0-9-6 16,-20 0 2-16,-3 3-1 16,-1 5-1-16,-3 14-1 15,6 5-5-15,3 6-1 0,-2 0-14 16,-4 9 16-1,-3 24 2-15,11 6-1 0,8 7 1 16,8-5-2-16,0-5 1 16,11-5 2-16,19-10-7 15,-4-7 2-15,2-8-2 16,-13-3 4-16,5-3 0 16,-6 0 4-16,0 0 6 15,-1-15 3-15,-2-2-8 16,1 1 3-16,-4 7-4 15,-2 9-1-15,3 0 1 16,8 0-8-16,4 0 5 16,8 0 1-16,2 9 0 0,6 3 0 15,-1 1 3-15,4-5-1 16,0-8 0-16,-5 0 1 16,0 0 0-16,-4-8 2 15,-1-17-3-15,-1-8 6 16,-1 0-4-16,-8-3-1 15,3 0 5-15,-2-3-4 16,-6 6 1-16,-1 6-3 16,-3 15 0-16,-2 9 0 15,8 3-8-15,3 0-6 16,7 30 13-16,-1 3-8 16,1 0 8-16,0 0-5 15,3-6-31-15,4-6-3 16,6-6-20-16,-1-5-32 0,1-10-28 15,-16 0-93-15,-20 0-166 16</inkml:trace>
  <inkml:trace contextRef="#ctx0" brushRef="#br0" timeOffset="2620">4398 96 105 0,'0'0'410'0,"0"0"-246"16,0 0-42-16,0 0-24 15,0 0-19-15,0 0-40 16,-12-15-26-16,8 30-12 16,-6 14 7-16,3 4 20 15,1-6-12-15,6-8-11 16,0-7-5-16,0-6 2 16,0-6-1-16,13 0 2 15,13 0 39-15,5-3 6 0,-8-18 11 16,-6-6-2-1,-7 0 9-15,-10 3-29 0,0 2-26 16,-41 7-11-16,-25 15-59 16,-24 0-150-16,-23 27-170 15</inkml:trace>
  <inkml:trace contextRef="#ctx0" brushRef="#br0" timeOffset="2993">3325 195 324 0,'0'0'414'0,"0"0"-207"16,0 0-74-16,0 0-29 15,0 0-32-15,0 0-35 16,5-60-17-16,-5 60-20 16,0 0-13-16,0 12-10 15,0 9 23-15,6 0 3 16,3-6-1-16,5-3 0 16,3-9-1-16,16-3 1 0,18 0 17 15,5-15 30-15,4-15 16 16,-13 0-6-16,-24-4-9 15,-18 5-4-15,-5 2-15 16,-17 2-26-16,-24 7-5 16,-8 12-14-16,1 6-19 15,7 0-67-15,15 30-159 16,14 6-156-16</inkml:trace>
</inkml:ink>
</file>

<file path=ppt/ink/ink1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47:29.850"/>
    </inkml:context>
    <inkml:brush xml:id="br0">
      <inkml:brushProperty name="width" value="0.05" units="cm"/>
      <inkml:brushProperty name="height" value="0.05" units="cm"/>
      <inkml:brushProperty name="color" value="#ED1C24"/>
      <inkml:brushProperty name="fitToCurve" value="1"/>
    </inkml:brush>
  </inkml:definitions>
  <inkml:trace contextRef="#ctx0" brushRef="#br0">495 211 166 0,'0'0'530'16,"0"0"-361"-16,0 0-99 15,0 0 17-15,0 0 22 16,0 0-64-16,-205-36-18 16,155 36-13-16,4 2 2 15,-8 29-14-15,7 8-2 16,7 7-1-16,10 8 1 16,16-6 0-16,14-3-2 0,0-3-4 15,11-15-9-15,33-12-14 16,2-9 8-16,1-6 10 15,-1 0 5-15,-9-21 6 16,-7-6 9-16,-7-4-6 16,-12 2 21-16,-8 2 9 15,0 0 10-15,-3 12-4 16,0 5-18-16,0 10 7 16,0 0-28-16,0 0-7 15,3 0-12-15,11 27 10 16,16 10 9-1,13 5 3-15,18-1-2 16,5-10 3-16,4-7-2 16,-6-12-1-1,-4-12 5 1,-6 0-5-16,-4-6 0 16,-7-24 5-1,-5-7 0-15,-15 8 6 0,-14 2-1 16,-4 6 26-16,-5 11 19 15,0 8-8-15,0 2-4 0,0 0-29 0,0 0-15 0,0 2-2 0,0 44-10 16,-8 16 11 0,-1 20-3-1,-2 2 8-15,5 7-4 16,3 5 0-16,3 9 0 16,0-3 1-16,0-12-1 15,0-18-2-15,6-29-1 16,0-28-6-16,-1-12 0 0,-5-3 9 15,3 0 3-15,-3 0 13 0,0-34-1 16,0-26-4-16,0-23-4 16,0-23 2-16,0-20 0 15,12-16-9-15,11-8 1 16,-2 8 4-16,-1 10-5 16,-3 27-1-16,-3 36 1 15,-11 26 1-15,0 26-1 16,0 17-4-16,17 0-14 0,14 30-6 15,10 21 19-15,2 15 0 16,-19 9-1-16,-17 9-7 16,-10-2 5-16,0-1-10 15,-14-21-15-15,-9-18-11 16,9-17 12 0,8-23-2-16,6-2 34 15,0 0 5-15,0 0 2 0,0-24 4 16,9-18-5-16,25-15-3 0,13 0-2 15,3 3 1-15,4 12-4 16,-17 11 4 0,-17 14-2-16,-11 11 6 15,-5 6-2-15,-4 0 4 0,0 0-6 16,0 0-2-16,0 8-4 16,17 38-6-16,6 16 10 15,0 23 9-15,-9 5-6 16,-8 1 4-16,-3 2-7 15,-3 3 1-15,0 6-1 16,0 1 1-16,0-13 0 0,0-30 1 16,4-27-2-16,-4-24 1 15,0-9 4 1,0 0-4-16,0 0 21 0,0 0 22 16,0-34 18-16,-7-28-34 15,-10-29-25-15,2-26 0 16,7-7-3-1,8-5 2-15,0 3-2 16,0 12 0-16,8 9 0 0,4 20 0 16,5 22-6-16,-3 30 6 0,-5 21-3 15,-9 9-6-15,7 3 2 16,13 0-7-16,8 30 2 16,1 21 10-16,-6 15-7 15,-12 4 8-15,-11 1-2 16,0-4-7-16,-25-4-1 15,-13-15-20-15,7-12-15 16,11-18-14-16,13-15 15 16,7-3 18-16,0 0 22 15,3-9-8-15,32-30 7 16,3-9-1-16,7-3 7 16,-9 6 2-16,-5 8-1 15,-11 14 1-15,-7 11-1 0,-3 6-1 16,0 3 2-16,4 3-2 15,3 0 0-15,9 0 2 16,3 11-2-16,9 14 0 16,-1 2 4-16,-1 0 1 15,-2-3-5-15,-11 0 5 16,-6 0-5-16,-11-3-3 16,-6 0 3-16,0-3-1 15,0-5 0-15,0-7 1 16,-14-4 10-16,5-2-5 15,3 0 8-15,-2 0-7 16,5-27-1-16,3-9-3 0,0-9-2 16,14-6-2-16,18 9 2 15,-1 9 1-15,-7 12-1 16,-15 15 0-16,2 2-4 16,-2 4-2-16,8 0 4 15,10 0-3-15,0 18 2 16,0 16 0-16,-1-1 0 15,-3 9 1-15,1-3 0 16,-1-12 2-16,0-3 0 16,0-15 1-16,-2-5 1 15,-4-4 0-15,0 0 4 16,0-4 10-16,3-23 22 16,-5-9 3-16,-4-9-6 15,-11-7 6-15,0 2-16 0,0-2-11 16,-40 4-8-16,-17 7-6 15,-7 10-4-15,-3 16 2 16,15 15-3-16,11 0-2 16,15 27-10-16,15 21-32 15,11 10-43-15,0 2-17 16,31-3-81-16,19 0-67 16,-1-9-175-16</inkml:trace>
  <inkml:trace contextRef="#ctx0" brushRef="#br0" timeOffset="1051">2696 680 366 0,'0'0'261'0,"0"0"-117"0,0 0-2 15,0 0 25-15,0 0-55 16,37-156-53-16,-46 132 1 16,-8 2-19-16,0 16-28 15,6 4 3-15,-1 2-14 16,-5 0-2-16,-13 24 0 15,-7 20 8-15,8 11-8 16,4-4 0-16,22-6-2 16,3-9-3-16,0-3 5 15,14-8-2-15,12-13-3 16,5-12-5-16,5 0-1 16,7-22 11-16,-3-14 9 15,-6-12-3-15,-4 9 7 0,-10 6 7 16,-6 3-1-16,-8 12 12 15,-3 9-16-15,0 6-9 16,-3 3-6-16,0 0 0 16,11 0-11-16,6 12-4 15,10 12 15-15,10 6 2 16,-5-3 1-16,3-2-1 16,-3-11-2-16,-1-1 0 15,-1-7 3-15,-4-6-1 16,5 0 1-16,2 0 1 15,-2-22 2-15,1-5-3 16,-1 0 1-16,-8 3-3 0,-2-3-1 16,-1 6 2-1,-5 3-1-15,-1 8-2 0,-5 8 0 16,8 2-3-16,-6 0-1 16,9 0 0-16,-4 6 0 15,-5 3 5-15,-2 0-3 16,-1-9 3-16,-5 0 1 15,-3 0 0-15,0 0 6 16,0 0 5-16,0-18 1 16,0-13-9-16,-17 10-4 15,0 7 0-15,4 5 0 16,3 9-10-16,-4 0 4 16,-5 9-2-16,-9 26 8 15,2 14 0-15,9 5-1 16,11 0 0-16,6-3 0 0,6-8-2 15,45-16-1 1,12-10 3-16,4-17 2 0,6 0-1 16,-6-11 0-1,-7-28 8-15,-6-13-1 0,-15-5-1 16,-5-12 5 0,-10-9 0-16,-11 0 8 15,-6-7 0-15,-7 13-7 16,0 15-1-16,-3 15-6 15,-14 24 3-15,-1 15-8 16,1 3-1-16,-6 6-6 0,-3 45 4 16,6 21 2-1,7 15 1-15,13 1 1 16,3-1 0 0,44-12 1-16,10-9-1 15,-4-18 1-15,-13-15-2 16,-13-17 1-16,-10-11-2 15,-8-5 1-15,-1 0-3 0,1 0 3 16,11-5 1-16,11-23 1 0,5-4 7 16,7-1-6-16,-6 11-3 15,-2 13 0-15,3 9-5 16,6 0 3 0,7 18-5-1,-2 15-3-15,1 9-41 16,4 0-110-16,7-3-145 15,9-8-199 1</inkml:trace>
  <inkml:trace contextRef="#ctx0" brushRef="#br0" timeOffset="1723">5116 142 806 0,'0'0'209'0,"0"0"-73"16,0 0 27-16,0 0-55 15,0 0-48-15,0 0-18 16,-66-142-39-16,66 194-3 0,0 23 0 16,-3 21 0-16,3 3 4 15,-4 7 2-15,4-10-6 16,0-9 0-16,0-6 1 16,0-21 0-16,0-12-1 15,7-17-2-15,-1-17-8 16,-3-14-17-16,2 0 1 15,-5-6 19-15,0-33 7 16,0-9 3-16,0-6 0 16,-17 3-3-16,-27 6 0 15,-7 8-11-15,-2 14-6 16,7 11-7-16,22 6 21 16,11 3 3-16,13 3 2 0,0 0-2 15,9 0-15-15,45 0-5 16,19 0 20-16,18 0 8 15,-1 0-8-15,-14 0 4 16,-15 0-1-16,-15-3-2 16,-12-4 2-1,-10 1 1-15,-15 1 4 0,-4 5 10 16,-5 0 9-16,0 0-1 16,0 0-4-16,0 0-10 15,0 0-12-15,0 5-7 16,-11 28-5-16,11 16 12 15,0 11 6-15,0 1-5 0,26-5 2 16,14-14-2 0,1-11-1-16,2-13 2 0,1-18 0 15,2 0 1-15,5-10 7 16,-4-29 10-16,-10-5 19 16,-11-10 3-16,-16-7 1 15,-10-5-6-15,0 0-13 16,-41 12-9-16,-22 11-13 15,-10 16 3-15,-14 18-5 16,0 9-4-16,4 3-4 16,2 48-49-16,8 13-70 15,13 1-210-15,13-1-550 16</inkml:trace>
</inkml:ink>
</file>

<file path=ppt/ink/ink1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47:36.426"/>
    </inkml:context>
    <inkml:brush xml:id="br0">
      <inkml:brushProperty name="width" value="0.05" units="cm"/>
      <inkml:brushProperty name="height" value="0.05" units="cm"/>
      <inkml:brushProperty name="color" value="#ED1C24"/>
      <inkml:brushProperty name="fitToCurve" value="1"/>
    </inkml:brush>
  </inkml:definitions>
  <inkml:trace contextRef="#ctx0" brushRef="#br0">95 334 461 0,'0'0'171'16,"0"0"-31"-16,0 0-19 15,-38-184 21-15,28 151-43 16,3 12-7-16,4 13-1 0,3 8-9 15,0 0-45-15,0 0-34 16,0 14-3-16,0 44-20 16,0 26 20-16,0 21 12 15,0 1-4-15,3-4 1 16,1-13-7 0,2-13-1-16,-2-19 0 15,3-20 1 1,-1-14-4-16,-3-13 4 15,2-10 3-15,-2 0-2 16,-3 0 0-16,3 0 13 16,-3 0 2-16,0-37 45 0,0-23-36 15,-3-24-24-15,-14-15-3 16,3-13 0-16,1-8 2 16,2 6-5-16,8 18 2 0,3 26-3 15,0 32 2 1,0 19-6-16,0 19 0 0,17 0 1 0,27 33-17 15,19 30 18-15,4 24-8 16,-7 16 8 0,-10 5 5-16,-24 1 0 15,-15-4 0-15,-11-15-5 16,0-12-16-16,-46-5-14 16,-15-10-5-16,-9-1-7 15,-1-1-6-15,15-19 15 16,22-15 15-16,17-12 10 15,14-15-2-15,3 0 15 0,0 0-9 16,44-21 6-16,25-24 4 16,18-21 2-1,17-9 2-15,0-4 0 16,-14 4-3-16,-10 9 1 16,-19 12 1-16,-21 12-3 0,-13 17 8 15,-10 11 7-15,-11 8 21 16,-6 6 8-16,0 0-15 0,0 0-5 15,0 0-14-15,0 0-10 16,0 18-16-16,0 21 16 16,0 15 2-1,-6 3 3-15,6-6-4 0,0-9 2 16,0-9-3-16,12-6 2 16,8-6-1-16,3-11-1 15,8-10-13-15,-1 0-43 16,1-6-84-1,-5-33-172 1,-16-16-301-16</inkml:trace>
  <inkml:trace contextRef="#ctx0" brushRef="#br0" timeOffset="319">642 202 340 0,'0'0'180'0,"0"0"-63"16,0 0-48-16,0 0-31 0,0 0-14 15,0 0 24-15,-23 72-28 16,32-48-3-16,22-6-5 16,2-9-3-16,4-9 9 15,-6 0 11-15,-2-12 43 16,-6-18 10-16,-9 0-23 16,-10 3-19-16,-4 5-10 15,0 8-10-15,-21 1-20 16,-5 7-15-16,6 6 5 15,3 0 2-15,11 4-40 16,6 31-35-16,0 11-3 16,3 2-26-16,23 3-48 15,8-3-106-15</inkml:trace>
  <inkml:trace contextRef="#ctx0" brushRef="#br0" timeOffset="692">1174 578 271 0,'0'0'353'0,"0"0"-205"0,0 0-38 0,0 0-9 16,0 0 11-16,0 0-44 15,12-63-17-15,-12 63-10 16,0 6-36-16,-6 36-4 16,-8 14 12-16,-2 17-12 15,3 11 3-15,6 16-3 0,4 23 4 16,3 33-3-16,0 22 0 15,0 8 10-15,0-5 3 16,0-16-9-16,10-20 0 16,0-23 1-16,-3-25-4 15,-7-37 5-15,0-24-7 16,0-21 4-16,0-15 6 16,-21 0 11-16,-19-27 2 15,-10-21-20-15,-1-24 1 16,8-9-5-16,13-21 0 15,17-16-6-15,13-14-3 16,20-25-25-16,40-11-13 16,18 12-5-16,-9 29-22 0,-8 49-4 15,-21 39-12 1,-17 21 9-16,-10 9-6 0,7 6 3 16,3-3-3-16,8-9-90 15,-1-12-250-15</inkml:trace>
  <inkml:trace contextRef="#ctx0" brushRef="#br0" timeOffset="993">1350 154 257 0,'0'0'135'0,"0"0"-40"16,0 0-2-16,0 0 13 0,0 0-28 15,0 0-58-15,-52-118-18 16,38 157 26-16,0 9 10 16,8-2 3-16,6-11-24 15,0-8-2-15,0-17-9 16,0-7 0-16,0-3 0 16,3 0 2-16,3 0 15 15,2-24 29-15,-2-6-41 16,-3 2-7-16,0 14-4 15,-3 1-138-15,5 7-95 16,-2 6-274-16</inkml:trace>
  <inkml:trace contextRef="#ctx0" brushRef="#br0" timeOffset="1742">1712 171 453 0,'0'0'165'16,"0"0"-46"-16,0 0 13 16,0 0-15-16,0 0-32 15,0 0-20-15,29-60-35 16,-29 91-24-16,0 37-4 16,0 26 35-16,0 11-2 15,0 10-19-15,0-4 5 0,0 0-7 16,3 1-8-16,5-19-3 15,-8-18 1-15,0-24-1 16,0-30 0-16,0-15-2 16,3-6 3-16,-3 0 10 15,0-9-2-15,0-36 10 16,0-18-22-16,0-16-2 16,0-8 2-16,0 3-6 15,0 9 1-15,0 15-10 16,0 27 7-16,0 15 2 15,0 15-2-15,14 3-13 16,5 0-4-16,12 11 12 16,-8 20 3-16,0 8-2 15,-6 9-12-15,-7 3 13 16,-3-3-7-16,-7-3 9 0,0-12 6 16,0-9-3-16,0-9 6 15,3-9 0-15,4-6-2 16,-1 0-1-16,14 0-5 15,8-18 8-15,7-24 6 16,12-14-1-16,1-8-1 16,-5-5 0-16,-13 9-1 15,-10 14 2-15,-17 13-4 16,-3 16 2-16,0 11 0 16,-3 2-2-16,-23 4-1 15,-5 0-19-15,1 10 19 16,10 17 1-16,11 0 1 0,4 6-2 15,5-3 0-15,0 3 1 16,31 6-1-16,6 0 0 16,10 3 2-16,-1 0-2 15,-5-3 0-15,-6-6 0 16,-7 1 0-16,-12-10 1 16,-5 0-1-16,-8-4 0 15,-3 8 0-15,-3 5 0 16,-41 3-2-16,-22 6-1 15,-12-9-75-15,5-9-159 16,16-18-57-16,24-6-269 16</inkml:trace>
  <inkml:trace contextRef="#ctx0" brushRef="#br0" timeOffset="3062">2279 355 207 0,'0'0'299'0,"0"0"-198"16,37-184-23-16,-34 157 66 15,1 16-36-15,-4 5-39 16,0 6-5-16,0 0-34 16,4 21-30-16,2 39 5 15,4 27 3-15,4 15 47 16,0 10-28-16,-2-4-3 16,-1-3 2-16,-5-9-10 15,-6-17-6-15,3-25-7 16,-3-18 4-16,0-22-6 0,0-7-2 15,0-7 2-15,0 0 1 16,0 0-2-16,0-21 0 16,0-21-13-16,-14-4-4 15,-15 5 15-15,-4-1-7 16,-1 9 8-16,5 2-9 16,4 10 10-16,15 12 0 15,4 3-1-15,6 6 1 16,0 0 0-16,0 0-15 15,0 0 3-15,24-9-2 16,25-3 13-16,21-6 1 16,11-3 5-16,-12 6 4 15,-11 6-1-15,-18 6 1 0,-3 3 0 16,-10 0-2-16,-1 12-6 16,0 15 8-16,2 9-2 15,-5 6-2-15,1 6 4 16,-7-3-2-16,-2-3 4 15,-4-3-7-15,-8-8-3 16,-3-4-1-16,0-6 2 16,0-9 1-16,-14 0-3 15,-12-12 8-15,3 0 5 16,-1 0-13-16,14-36 4 16,10-15-7-16,0-15 3 15,7-13-8-15,37-11 3 16,5 2 5-16,12 5-2 0,-4 14 2 15,-4 14-2-15,-7 23-2 16,-5 13 3-16,-4 19 0 16,-5 0-4-16,-1 9-3 15,-7 28 6-15,-1 7-2 16,-6 5-1-16,-5-7 5 16,2-13 1-16,0-8 0 15,-8-11-1-15,-2-7 2 16,-4-3-2-16,0 0 5 15,0 0 2-15,0 0 6 16,0-9 7-16,-14-16-14 16,-13 2-6-16,-2 2 0 15,-8 3-2-15,-1 5 1 0,6 11-5 16,-5 2-1 0,7 0 1-16,-1 15-6 0,5 24 10 15,9 18-2-15,7 3 3 16,10-3 1-16,0-6-2 15,0-12 2-15,18-8 1 16,2-17 0-16,-5-7-1 16,-1-7-5-16,6 0 5 15,0-7 5-15,7-23 1 16,-7-18-3-16,-3 0 1 16,-8-3 0-16,-9 3 2 15,0 14-2-15,0 11 3 0,0 11 0 16,0 12-2-1,0 0-2-15,0 0-3 0,0 6-16 16,-3 33 2-16,3 12 14 16,0 6 2-16,0-9-1 15,27-12 0-15,10-12 4 16,0-11-4-16,3-11 0 16,-7-2 8-16,4 0-3 15,3-30 3-15,-4-15-1 16,1-6-3-16,-10 0 2 15,-3 3-4-15,-14 9 2 16,-4 6 2-16,-6 6-6 16,0 6 6-16,0 9-2 0,0 5 1 15,0 7-6 1,0 0-1-16,0 0-14 0,0 13-8 16,0 22 23-16,0 11 0 15,0 2 1-15,3-6 1 16,22 0-1-16,-7-6 2 15,3-3-3-15,-4-6 0 16,-7-6 2-16,-10-2-2 16,0-7 0-16,0-1-2 15,0 5-2-15,-17-8 1 16,-6 1 0-16,3-3-63 16,6-6-60-16,8 0-120 15,6 0-183-15</inkml:trace>
  <inkml:trace contextRef="#ctx0" brushRef="#br0" timeOffset="3208">4008 761 446 0,'0'0'169'16,"0"0"-122"-16,0 0-43 15,0 0-4-15,0 0-194 16</inkml:trace>
</inkml:ink>
</file>

<file path=ppt/ink/ink1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47:46.777"/>
    </inkml:context>
    <inkml:brush xml:id="br0">
      <inkml:brushProperty name="width" value="0.05" units="cm"/>
      <inkml:brushProperty name="height" value="0.05" units="cm"/>
      <inkml:brushProperty name="color" value="#ED1C24"/>
      <inkml:brushProperty name="fitToCurve" value="1"/>
    </inkml:brush>
  </inkml:definitions>
  <inkml:trace contextRef="#ctx0" brushRef="#br0">577 1071 870 0,'0'0'156'0,"0"0"-81"16,0 0 34-16,-90-181 2 15,63 134-42-15,-4 1-35 16,-1 17 3-16,-2 8-14 16,-7 15-11-16,-2 6-12 15,-7 8 0-15,-7 44 1 16,1 14-1-16,5 15-1 16,11 6 1-16,21-9 0 15,11-6-1-15,8-18 0 31,8-21 0-15,28-14-1-16,4-19 0 0,14 0 1 0,-1-39 1 0,4-28 9 16,-4-20-2-16,-6-15 3 15,-7-18 19-15,-9-13 31 16,-16-8-32 0,-10 0-12-16,-5 2-4 0,0 19-6 15,-17 26 5-15,-3 28-6 0,6 36-1 16,8 18 2-1,0 12-6-15,6 10-8 0,0 65-4 16,0 48 3-16,0 36 9 16,0 18 1-16,0-5 1 15,9-6 0-15,17-19-2 0,11-20 0 16,13-38 0-16,10-31 0 16,4-34 0-16,0-24 0 15,-1 0-2-15,1-36 2 16,2-24 0-16,-2-13 5 15,-10 1-2-15,-18 6-3 16,-16 15 4-16,-17 12-3 16,-3 18 3-16,0 11-4 15,0 10-2-15,0 0-5 16,-6 12-11-16,-14 36 12 16,0 13 6-16,10 11 2 15,10-14-1-15,0-14-2 0,17-11 0 16,27-11-1-1,5-17-1-15,15-5 2 0,0-5 1 16,-4-34 3-16,-14-7 0 16,-16-11 4-16,-22-3-4 15,-8-3 8-15,-17-10-9 16,-38 7 3-16,-8 9-5 16,-7 18-1-16,6 18-7 15,15 18 1-15,5 3 6 16,10 39-26-16,22 33-80 15,12 7-130-15,0-8-313 16</inkml:trace>
</inkml:ink>
</file>

<file path=ppt/ink/ink1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47:48.029"/>
    </inkml:context>
    <inkml:brush xml:id="br0">
      <inkml:brushProperty name="width" value="0.05" units="cm"/>
      <inkml:brushProperty name="height" value="0.05" units="cm"/>
      <inkml:brushProperty name="color" value="#ED1C24"/>
      <inkml:brushProperty name="fitToCurve" value="1"/>
    </inkml:brush>
  </inkml:definitions>
  <inkml:trace contextRef="#ctx0" brushRef="#br0">506 427 1090 0,'0'0'227'0,"0"0"-89"0,-11-181-39 16,2 160-30-16,-2 15-41 15,8 6-10-15,0 0-18 16,-1 10 0-16,-10 53-16 16,-6 30 14-16,-3 27 2 0,-3 3 2 15,12-9 0-15,8-2-2 16,6-10 0-16,0-9 0 15,0-17-18-15,0-22-58 16,0-18-47-16,0-18-60 16,6-15-62-16,-6-3 62 15,0-18 95-15,0-27 36 16,-33-6 37-16,-13-1 10 16,-15 8-14-16,-2 11 19 15,2 12 2-15,12 15 52 16,11 6-4-16,21 0-1 15,17 8-12-15,0 17-12 16,38-2 11-16,45-2 37 16,34-17 27-16,17-4-12 15,9-33-6-15,-16-25-20 0,-17-5 4 16,-26-3 0 0,-27-3-3-16,-16-3-2 0,-18-1-28 15,-14-2-5-15,-9 7-11 16,0-2 1-16,-3 19-8 15,-17 12-4-15,-6 15 0 16,5 17-5-16,7 7-1 16,-1 4-2-16,-8 59-1 15,-11 24 3-15,-1 25 6 16,3 4-3-16,6 8-3 16,9-3 1-16,-1-1 1 15,12-12-1-15,6-24 0 0,0-24-2 16,0-23-3-16,24-23 4 15,16-14-6-15,13 0 4 16,10-39 2-16,-2-15 6 16,-4-3-5-16,-11 0 1 15,-8 5 0-15,-6 8-2 16,-12 13 0-16,-6 14-1 16,-7 13 1-16,-4 4-14 15,7 7-3-15,3 34 9 16,4 13 1-16,0 7 3 15,3-4 4-15,10-11 1 16,13-13 3-16,7-16-4 16,10-17 0-16,1 0 0 15,-1-6 3-15,-10-30 0 0,-7-6-3 16,-9-6 2-16,-8-9 2 16,-5-3 4-16,-7 0-5 15,-11 8 4-15,-3 14-3 16,0 10 2-16,0 19-3 15,0 7-1-15,0 2-4 16,-3 0-2-16,3 39-12 16,0 20 16-16,0 13-2 15,0-2 5-15,29-10-4 16,11-12 2-16,7-8-1 16,7-19 2-16,5-19-1 0,5-2 2 15,10-15-1-15,-4-36 3 16,0-12 0-16,-7-15-2 15,-9 0 4 1,-13-4 2-16,-15 13-6 0,-14 6 3 16,-12 14 1-16,0 11-5 15,0 11 0-15,0 11-2 16,-12 8 0-16,-11 8-2 16,-8 0-9-16,4 18 6 15,7 24 2-15,14 9 2 16,6 0 1-16,0 0-1 15,20-3 1-15,10 0 0 16,4-5 1-16,1-1-1 16,-4 0 0-16,-7-7 0 0,-7-1-1 15,-5-7 1-15,-4-6 0 16,-8-12 0-16,0-3-2 16,0-6 1-16,0 0 1 15,-43 3-8-15,-32 6-9 16,-21 3-42-16,-19-3-121 15,8-9-127-15,-3 0-525 16</inkml:trace>
  <inkml:trace contextRef="#ctx0" brushRef="#br0" timeOffset="344">1651 121 263 0,'0'0'678'0,"0"0"-536"16,0 0-11-16,0 0 17 16,0 0-83-16,0 0-42 15,-136-94-7-15,122 118-4 16,2 6-11-16,12-2 7 16,0-8-8-16,20-11 1 15,15-5 5-15,12-4 39 16,-4 0 11-16,-9-4-18 15,-10-17-18-15,-18 0 6 16,-6-6-4-16,0 0-13 16,-19 6-9-16,-9 6-9 15,5 9-3-15,11 6-31 0,12 21-44 16,0 42-53-16,15 30-23 16,29 13-203-16</inkml:trace>
  <inkml:trace contextRef="#ctx0" brushRef="#br0" timeOffset="678">2895 989 997 0,'0'0'151'0,"0"0"-31"16,0 0 26-16,0 0-53 15,0 0-60-15,0 0-18 16,11-8-8-16,-11 22-5 16,-24 5 7-16,7 2 3 15,3 0-6-15,14-3-5 16,0-6 0-16,0-1-1 16,24-7 1-16,7-4 6 15,-2 0 32-15,-3 0 6 16,-8-25-18-16,-5 5-10 15,-9-4-5-15,-4 0-6 16,0 3-2-16,0 0-4 16,-21 9-18-16,-25 12-71 15,-15 0-119-15,-2 0-411 0</inkml:trace>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47:43.286"/>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color" value="#808080"/>
      <inkml:brushProperty name="fitToCurve" value="1"/>
    </inkml:brush>
  </inkml:definitions>
  <inkml:trace contextRef="#ctx0" brushRef="#br0">6234 1396 274 0,'0'0'557'16,"0"0"-459"-16,0 0-15 0,0 0 69 15,0 0-38-15,0 0-52 16,54-163-60-16,-1 49 22 16,7-15 3-16,4-16-15 15,-10-2-2-15,-13 0 1 16,-23-7 7-16,-13 16 0 16,-5 21-1-16,-14 36 1 15,-13 39 3-15,4 23-9 16,6 19 5-16,-3 15-17 15,-6 64 0-15,-5 41-3 0,-5 30 6 16,16-5-3-16,9-16 0 31,11-21 1-31,0-17-2 16,0-10 2-16,20-15-1 16,0-15 0-16,0-15-1 31,-6-18 0-31,2-12-9 0,1-6-7 15,6 0 13-15,11 0 0 16,-4-27 4-16,1-3 5 16,-5 0-5-16,-6 6 1 15,0 8-1-15,4 14 0 16,2 2-6-16,8 8-5 16,6 38 8-16,-4 5-4 15,1 6 2-15,-4-6 5 16,-2-9 1-16,-5-17-1 15,-6-13-1-15,-6-9 1 0,-1-3 1 16,10-3-1-16,8-40 2 0,12-17 4 0,1-9-5 16,-4-6 2-16,0 3 0 15,-7 3-3-15,-7 15 2 16,-9 21 1-16,-3 17-3 16,-4 16-3-16,7 0-5 0,3 18-3 15,3 28 10-15,-3 8-7 16,4 0 8-16,-1-6 3 15,-6-18-3-15,-3-15-2 0,-8-9 1 16,-3-6 1-16,-3 0 4 16,0 0 1-16,0-21 12 15,0-24-10-15,0-7-3 16,0 4-4 0,-6 9 0-16,-20 6 1 0,-2 10-1 15,-2 4 0-15,4 17-5 16,-5 2-7-16,-2 23-1 15,-4 46 11-15,-3 24 2 16,13 13 0-16,21-4-1 16,6-11 1-16,30-23 0 15,43-13 0-15,13-25 1 16,15-24-1-16,-11-6 1 16,-6-18 7-16,-14-34-4 15,-13-8 7-15,-14-9 14 16,-16-9 1-1,-20 0 5-15,-7-3-14 16,-10 11-6-16,-37 14 1 16,-13 13-9-1,-1 13-3-15,-2 22-4 16,-4 8-8-16,11 2 3 16,5 40-34-16,28 6-45 15,23 10-50-15,0-1-40 16,51-6-58-16,12-6-144 15</inkml:trace>
  <inkml:trace contextRef="#ctx0" brushRef="#br0" timeOffset="454">7997 1074 590 0,'0'0'172'0,"0"0"-9"0,0 0-35 16,0 0 1-16,0 0-34 16,0 0-12-16,0-117-20 15,0 117-45-15,-5 0-18 16,2 33-18-16,3 15 17 15,0 15 1-15,0 3 5 16,20 0-5-16,24-5 7 16,16-5-5-16,13-13-2 15,4-22 3-15,4-21-3 16,-14 0 0 0,-4-31 0-16,-2-23 5 0,-12-8 1 15,-5-2 0-15,-15 5-4 16,-12 10 4-1,-11 10-3-15,-6 15 5 16,0 12 6 0,0 9-2-16,5 3-12 15,-2 0-3-15,6 15-19 0,2 24 8 16,9 12 14-16,7-2 4 16,2-14-4-16,12-10 2 0,5-14 1 15,8-11 0-15,7 0-2 16,2-36 10-16,-7-15-7 0,-5-15 2 15,-18-3 10-15,-13 3 11 16,-20 3-5 0,0 9-3-16,-17 8-9 15,-33 13-10 1,-10 18-12-16,-7 15-50 0,7 9-98 16,10 39-148-16,19 4-200 15</inkml:trace>
  <inkml:trace contextRef="#ctx0" brushRef="#br0" timeOffset="-2959">985 1023 466 0,'0'0'83'16,"0"0"-60"-16,0 0-6 16,187-144 15-16,-57 71 22 15,27-17 32-15,20-18-44 16,-1-7-16-16,-14 7-4 0,-35 33-12 15,-47 30-9-15,-44 27 0 16,-25 18-1-16,-11 3-46 16,-8 42-133-16,-35 24 36 15,-21 10-182-15</inkml:trace>
  <inkml:trace contextRef="#ctx0" brushRef="#br0" timeOffset="-1411">1806 602 207 0,'0'0'226'16,"0"0"-110"-16,0 0-29 15,0 0-44-15,0 0-15 16,0 0-26-16,-6 75 26 16,29-6 8-16,4 16-11 15,-4 14-13-15,-6 12-4 0,-8 3-6 16,2-2 5-16,-5-7-6 16,2-12 1-16,-2-21-2 15,7-23-16-15,7-22-54 16,5-27-112-16,4 0-4 15,8-37 110-15,10-38 33 16,5-24 43-16,3-28 7 16,-12-10-4-1,-13-6 28-15,-13 12 30 0,-17 7 41 16,0 28-10-16,0 17 12 16,-14 29-13-16,4 25 4 15,4 17-26-15,2 8-6 0,0 0-31 16,4 11-32-16,0 44-5 15,4 32 5-15,20 28 24 16,3 7-9-16,-4 8-11 16,-3-1 3-16,0-8-3 15,-7-19-3-15,1-24 1 16,0-33-2-16,1-27 3 16,-4-18-3-16,-5 0 0 15,-3 0 9-15,11-18 2 16,3-36 0-16,10-15-11 15,2-4 0-15,-6 23 4 16,-6 19-4-16,-6 23-3 16,-1 8-1-16,7 0-6 15,6 0 0-15,6 11 7 16,8 19 3-16,-2 6-5 0,-6 1 1 16,2-4 4-16,-5-9 0 15,4-9 3-15,-4-12-2 16,5-3-1-16,10-12 2 15,2-39 5-15,3-19 4 16,1-7-7-16,-10-2-2 16,-14 7 6-16,-13 15-3 15,-10 14 8-15,0 20 2 16,0 13 7-16,0 10 15 16,0 0-37-16,0 0 0 15,0 21-24-15,7 25 15 16,9 17 9-16,4 0 1 0,3-5 5 15,8-8-4-15,2-13-2 16,7-14 2-16,-3-8 2 16,-2-15-4-16,-6 0 5 15,-3 0 0-15,5-23 3 16,-4-19 1-16,2-4-7 16,-6 5 2-16,-5 14-3 15,-12 11 3-15,-2 10-2 16,-4 6-2-16,0 0-2 15,0 0-1-15,7 0-7 16,10 3 2-16,-2 12 5 16,5 0 3-16,4 1 0 15,-4-2-3-15,3 1 3 0,2 4 0 16,-2-2 1-16,3-5-2 16,-2-2 1-16,-1-5-1 15,-9-5-4-15,-2 0-2 16,-1 0 7-16,2-24 3 15,4-6-1-15,-3 3 0 16,-5 6 0-16,-1 9 1 16,-2 3-6-16,0 3 3 15,2 6-1-15,7 0-3 16,8 0-7-16,8 0 11 16,10 3-5-16,5 9 4 15,7-3 1-15,11-9 0 0,2 0 3 16,9-21-1-16,-9-30 0 15,-8-12 1-15,-15-9 0 16,-17-3 3-16,-8-7 10 16,-12-2 11-16,-6-7 0 15,0 2 9-15,-14-2-14 16,-16 13 8-16,4 18-5 16,-2 21-5-16,13 27 9 15,4 12-11-15,4 12-18 16,-3 69-22-16,0 45 22 15,1 37 8-15,4 8-8 16,5-6 1-16,0-17-1 16,0-22 1-16,0-23-1 15,14-32 0-15,3-19 1 16,-7-22-2-16,1-18 1 0,-5-6 0 16,-3-6-4-16,0 0 4 15,8-24 9-15,6-33-5 16,6-30-4-16,10-15 0 15,1-7-1-15,-5 6-1 16,-2 20 0-16,-10 23-2 16,-7 29 1-16,-6 22 0 15,-4 9-4-15,0 0-7 16,0 42-20-16,0 28 11 16,0 22 8-16,0 8 0 0,0-16 12 15,-11-17 3 1,8-28 1-16,3-16 3 0,0-13-4 15,0-7 0 1,6-3 1-16,14 0-1 0,17 0 10 16,27-25-1-1,16-17-6-15,16-9 4 16,-4 3-7-16,-16 12-76 16,-30 9-63-16,-22 12-75 15,-24 0-63-15</inkml:trace>
  <inkml:trace contextRef="#ctx0" brushRef="#br0" timeOffset="-1003">3281 355 662 0,'0'0'141'0,"0"0"-56"0,0 0 40 15,0 0-3-15,0 0-102 16,0 0-20-16,-75-69-2 16,69 96-18-16,0 15 20 15,6 6 2-15,0-2 0 16,0-17 4-16,3-14-6 16,17-11 1-16,0-4 3 15,3-4 4-15,-6-26 9 16,-4-15-13-16,-5-5 7 15,-8-2 8-15,0 7 1 0,-34 12-4 16,-10 21-16 0,1 12-9-16,2 9 2 0,15 48-24 15,26 25-95-15,6 10-43 16,95-1-119-16</inkml:trace>
  <inkml:trace contextRef="#ctx0" brushRef="#br0" timeOffset="1761">10643 924 866 0,'0'0'130'16,"0"0"-42"-16,0 0-23 15,0 0 30-15,0 0-62 16,0 0-33-16,-11-48-12 16,11 96 1-16,0 18 11 15,0 6 9-15,17-12-2 16,38-9-6-16,14-18 5 16,7-24-3-16,8-9 1 15,-6-27 3-15,-6-33 4 16,-11-12 0-16,-7-6 39 31,-21 3 8-15,-13 5-5-16,-17 16-12 0,-3 15 2 0,0 12-16 15,-3 15 5-15,-6 6-19 16,-8 6-13-16,-13 21-3 16,-10 52 3-16,-8 37 3 0,9 26 0 15,16 17-2-15,15 13 3 16,8 14-2-16,8 13-2 15,35 9 1-15,7-5-1 16,10 0 0 0,4-17-1-16,-5-24 2 15,-11-33-1-15,-22-50 0 16,-20-38-1-16,-6-25 1 16,-29-10-7-16,-49 0 7 0,-26-18 6 15,-12-30-6-15,9-25-13 0,17-8-6 16,27-6-2-16,25-12 10 15,29-3-6-15,9-13-23 16,36-17 13-16,48-3 14 16,36-16 7-1,31-5 0-15,26-7 2 16,2-5 4-16,6-6 2 16,-15 2 0-16,-19 16 1 0,-30 26-2 15,-34 40 0-15,-38 42 0 16,-29 27 8-16,-17 18 17 15,-3 3-7-15,0 0-19 16,0 0-3-16,0 6-17 0,-29 27 20 0,-5 6 3 16,-6 18-2-16,7 0 2 15,5 12-3-15,2 6 2 16,6 6-3-16,13-5 2 16,7-7-2-16,7-21 1 15,44-17 0-15,19-29 0 16,13-2 5-16,7-33-3 15,-3-24 6-15,-14-9-5 16,-16-15 0-16,-16-4 6 16,-18-2-1-16,-20-3 1 15,-3-3 2-15,0 6-11 0,-30 8 3 16,-4 22-2-16,-1 25-1 16,-3 22-5-16,1 10-1 15,-9 18-2-15,-1 43 6 16,7 17-1-16,9 9 3 15,22 3 0-15,9-15 0 16,3-3 0-16,40-14-1 16,21-16 1-16,16-19 0 15,7-23 5-15,9 0-4 16,-7-35 2-16,-10-19 6 16,-8 0-8-16,-18 6-1 15,-16 8 3-15,-17 13 2 16,-14 9-3-16,-3 9 2 0,-3 6-3 15,0 3-2-15,0 0-1 16,0 0-5-16,0 3-4 16,0 27-2-16,0 13 12 15,3 13 1-15,15 2 1 16,2-4-1-16,14-4 0 16,1-7 1-16,12-16-1 15,4-15 0-15,2-12 0 16,7-18 0-16,-2-39 1 15,-3-16 3-15,-6-8-1 16,-20 0-2-16,-3 6 2 16,-12 15 1-16,-14 18-1 15,0 21 5-15,0 15-5 0,0 6-3 16,0 0-4-16,0 27-14 16,6 21 17-16,12 9-3 15,2 0 6-15,3-3-3 16,3-2 1-16,5-8 0 15,2-7-6-15,10-10-87 16,4-25-132-16,4-2-191 16</inkml:trace>
  <inkml:trace contextRef="#ctx0" brushRef="#br0" timeOffset="1953">14082 193 725 0,'0'0'153'0,"0"0"-27"16,0 0-15-16,0 0-64 16,0 0-38-16,0 0 8 15,-14 129-10-15,14-72-4 16,14 13-3-16,3 2-105 16,-5 3-169-16,2 9-486 15</inkml:trace>
  <inkml:trace contextRef="#ctx0" brushRef="#br0" timeOffset="2488">14452 1144 629 0,'0'0'317'0,"0"0"-197"0,179-178-17 15,-116 103 19-15,-10-6-40 16,-4-7-32-16,-14-5 6 15,-6-4-19-15,-15-7-19 16,-11-2-6-16,-3 4 0 16,0 24-6-16,0 26 1 15,-12 29 0-15,1 19-1 16,8 4-5-16,-8 0-1 16,-5 46-28-16,-7 29 28 15,-5 27 8-15,13 9-4 0,10-9-3 16,5-5-1-16,0-10 2 15,23-20-1-15,8-17-1 16,13-23-1-16,13-27 1 16,13-9 5-16,11-42 4 15,-2-15-9-15,-13 0 8 16,-11-4-4-16,-18 8-4 16,-17-5 5-16,-14-1-3 15,-6 1-1-15,0 1-1 16,-11 8 0-16,-15 19 0 15,9 22 0-15,1 17-3 16,-9 0-9-16,-1 54-3 16,-6 30 15-16,-3 18 3 15,12 7-1-15,9-1 5 0,14-6-1 16,0-3-5-16,5-12 3 16,31-12-4-16,10-17 0 15,5-25-1-15,-1-15-11 16,-1-15-59-16,-5-3-204 15,-4-12-601-15</inkml:trace>
  <inkml:trace contextRef="#ctx0" brushRef="#br1" timeOffset="19511">2905 6410 742 0,'0'0'136'15,"0"0"-44"-15,0 0 17 16,-43-166-6-16,40 164 6 16,3 2-31-16,0 0-55 15,0 42-23-15,0 48 0 16,14 42 25-16,-5 34 16 15,-9 17-6-15,0 7-17 0,0 5 7 16,-3-8-5-16,-6-10-18 16,-2-17 8-1,2-28-6-15,-2-18-4 0,1-24 0 16,-4-26-8-16,5-25-28 16,-5-24-47-16,-3-15-19 15,-6-4 58-15,-14-61-9 16,-2-41-2-16,-4-53-11 15,2-45-9-15,-2-26 35 16,-5-7 21-16,-2 9 13 16,7 14 6-16,2 9 1 15,12 7 2-15,6-1 5 16,9-2 8-16,8 0 9 0,6-11 3 16,0-19-5-16,49-15 4 15,55-7-8-15,46 12-2 16,38 46-4-16,18 53-2 15,-4 61-1-15,-29 57-7 16,-25 24-3-16,-32 78 0 16,-32 55-7-16,-30 65 7 15,-42 61 17-15,-12 29-9 16,-76 19 9-16,-41-6-13 16,-40-24 4-16,-20-24-3 15,-7-27-5-15,13-35 3 16,41-37-2-16,46-42-1 15,55-38-12-15,29-22-55 0,43-16-59 16,47-18-5-16,29-18-164 16</inkml:trace>
  <inkml:trace contextRef="#ctx0" brushRef="#br1" timeOffset="20043">3588 7147 481 0,'0'0'200'0,"0"0"-94"16,0 0 31-16,0 0-64 15,0 0 33-15,0 0-38 0,69-99-35 16,-18 81-21-16,16 6-1 16,9 8-5-16,8 4-5 15,-7 21 2-15,-7 33 0 16,-13 22 4-16,-16 29-6 15,-26 25 2-15,-15 11 3 16,0-6-6-16,-9-20 4 16,-17-37-3-16,5-36-2 15,8-24 2-15,6-18 1 16,1 0 15-16,-2-18-11 16,8-45-6-16,0-42-2 15,38-43 1-15,45-38 1 16,21-7-4-16,12 18 4 0,-5 46 0 15,-22 51 1-15,-25 39-1 16,-21 39-2-16,-8 3-4 16,-6 54 2-16,-9 25 4 15,-6 20 14-15,-8 3-6 16,-6 6 8-16,0-3-4 16,0-8 11-16,0-4-3 15,0-21-3-15,8-18-5 16,-5-18-10-16,3-18-2 15,-3-11-1-15,1-10-37 16,3 0-44-16,6-43-4 16,1-28-75-16,9-41-104 0,-6-14 98 15,-8-10 22 1,-6-5-91-16</inkml:trace>
  <inkml:trace contextRef="#ctx0" brushRef="#br1" timeOffset="20973">4921 6557 14 0,'0'0'222'16,"0"0"-38"-16,0 0-35 15,0 0-43-15,0 0-3 16,-174-150-21-16,154 150-29 16,0 0 0-16,3 0-16 15,1 18-21-15,9 19-3 16,3 13 6-16,4 4-5 16,4-8 0-16,27-13-5 15,1-12-2-15,2-18-3 0,-4-3 20 16,1-10 37-1,-2-34 7-15,-6-16-6 0,-6-4-11 16,-17 4-14-16,0 6-10 16,-26 9-25-16,-14 9-2 15,6 11-8-15,7 17 4 16,13 5-8-16,11 3-3 16,3 36-28-16,0 30 5 15,8 27-17-15,25 12-75 16,7 7-35-16,17 2 60 15,-1-2 41-15,5-13-63 16,-4-12-9-16,-4-18-49 16,-7-21 42-16,-6-27 20 15,-12-21 123-15,-4 0 239 0,-9-21-16 16,-1-9-54 0,0-3-15-16,-11 0-9 0,0 6-10 15,0 3-69-15,0 9-2 16,-3 11 10-16,0 4-35 15,0 0-34-15,8 0-5 16,5 31-5-16,7 17 5 16,3 21 29-16,-3 7-22 15,0 1 2-15,4 4 5 16,2-2-9-16,-1-10-4 16,1-18 2-16,-9-15 2 15,-4-18-4-15,-6-14-1 16,-1-4 5-16,-2 0 3 15,13-60 10-15,6-22-4 0,3-27-10 16,11-1-1-16,1 10-2 16,-3 19-1-16,-4 30 0 15,-11 24-1-15,-7 27-1 16,1 0-7-16,9 0 0 16,3 35 8-16,5 14-7 15,-4 11 6-15,-1 7-2 16,-3-2 4-16,1-1 0 15,-4-8 1-15,-6-10 0 16,-2-16 0-16,-4-15-1 16,-2-12 0-16,0-3 1 0,2-6 8 15,1-39-1 1,5-25-5-16,13-19-2 16,2-2-1-16,5 1 2 15,0 15-3-15,-1 21 1 0,-4 21-1 16,-1 17-2-1,-4 16-4-15,-1 0 4 16,0 25-2-16,-3 32-3 16,-6 24 0-1,-11 15 5-15,-3 4 2 16,0-11-1-16,0-10 2 16,0-22-1-16,10-15-31 0,21-27-145 15,4-15-169-15,16-63-399 16</inkml:trace>
  <inkml:trace contextRef="#ctx0" brushRef="#br1" timeOffset="21211">6896 5923 681 0,'0'0'143'0,"0"0"-40"0,0 0 29 16,0 0-47-16,0 0-82 15,0 0 18-15,-40 168 104 16,37-81-61-16,-1 4-39 16,1-7-11-16,3 0-8 15,0 6-6-15,0 9-47 0,0 7-152 16,0-4-210 0</inkml:trace>
  <inkml:trace contextRef="#ctx0" brushRef="#br1" timeOffset="21690">7107 7631 742 0,'0'0'191'16,"70"-165"-123"-16,-27 60 54 15,-3-10 16-15,1-2-47 16,-4 2-20-16,-11 11-38 0,-3 7-20 15,-9 18 12-15,-14 20 4 16,0 8-11-16,0 11-10 16,-14 13 0-16,-6 15 19 15,0 10-19-15,8 2-8 16,1 0-6-16,-2 17-7 16,0 47 13-16,-1 19 2 15,10 17 0-15,4-13 2 16,18-8-4-1,25-13-5-15,7-6 5 16,1-3 0-16,-8 0 1 0,-7 0-1 16,-13 7 1-1,-6 4-3 1,-6 2 3-16,-11 5-1 16,0-12 0-16,-11-9-1 15,-25-6 1-15,-7-11-5 16,-17-4 2-16,-4-10 0 15,-7-10-15-15,4-13-44 16,11 0 4-16,16-24-60 0,29-54-91 16,11-58-88-1</inkml:trace>
  <inkml:trace contextRef="#ctx0" brushRef="#br1" timeOffset="22363">10268 6157 931 0,'0'0'88'16,"0"0"-40"-16,0 0 35 16,0 0-33-16,0 0-50 15,0 0 17-15,-29 232-13 16,8-39 57-16,-22 17-25 16,-18 16-4-16,-8 5-3 15,2-5-13-15,13-19-1 16,24-35-6-16,19-51-5 15,11-53 3-15,0-34-7 16,0-28 0-16,0-6 2 0,11-54 8 16,19-55 13-16,10-56-15 15,3-43-6-15,12-32 1 16,-6-26-3-16,6-13 2 16,4-13 0-16,12-6-2 15,-1 25-2-15,-4 44-5 16,-8 66 5-16,-26 76 1 15,-12 58-2-15,-3 31 1 16,13 104-27-16,1 83 22 16,-2 76 5-16,-15 45 2 0,-14 11 0 15,0-14-2-15,0-20 1 16,0-32 1-16,20-33-2 16,10-53 0-16,-4-43 0 15,-6-57-20-15,-6-30-114 16,-14-26-77-16,0-13-29 15,0-25-2-15</inkml:trace>
  <inkml:trace contextRef="#ctx0" brushRef="#br1" timeOffset="23558">9651 7210 492 0,'0'0'90'0,"0"0"-28"16,0 0-19-1,0 0 64-15,0 0-70 0,0 0 13 16,360-264 5-16,-106 104-8 16,26-21-14-16,6-14-11 15,-23 2-9-15,-46 7 3 16,-46 11 6 0,-50 17 14-16,-45 28 15 0,-36 28-13 15,-37 27 11-15,-3 21 28 16,-29 14-49-16,-29 19-20 15,-5 18-2-15,-10 3-6 16,-5 45 0-16,-5 42 2 16,-4 46-1-16,11 50 5 15,5 40-6-15,7 29 2 0,18 22 0 16,16-10 2-16,30-13-7 16,12-26 4-16,69-41-2 15,29-40 0-15,25-48 0 16,11-39 1-16,9-45 0 15,-2-12 1-15,1-72-1 16,-7-36 0-16,-11-21 3 16,-15-4 0-16,-28 10-3 15,-23 15 1-15,-26 9 2 16,-24-1-1-16,-20 7 1 16,0 24-2-16,-16 18 5 15,-29 32-6-15,-11 19-7 16,-13 6 1-16,-15 46 2 15,-7 25 0-15,11 12 4 16,14-2-1-16,25-10 3 0,28-13-4 16,13-10-1-16,10-12 1 15,34-9-7-15,2-15-12 16,7-18-3-16,4 0-1 16,-4-27 25-16,-10-6 2 15,-15 12 0-15,-15 15 1 16,-13 6-3-16,0 12-2 15,0 54 2-15,-9 52 24 16,-18 47 20-16,-4 31-15 16,5 29 30-16,3 15 1 0,2 32-21 15,-2 25-17 1,3 37 2-16,3 45-12 0,-3 33-4 16,-3 18-3-16,-1-24-5 15,1-72 0-15,0-97 3 16,6-104-1-16,-10-85-1 15,-24-48 5-15,-28-69 2 16,-36-78-8-16,-15-67 0 16,8-54-11-16,15-39-6 15,32-23-16-15,49 2 20 16,26 6-4-16,63 27-4 16,58 28 5-16,33 11-2 15,20 18 14-15,5 13 0 16,6 17 1-16,-8 3 3 15,-10 16 0-15,-10 15 0 0,-19 26 0 16,-22 43 5-16,-26 36-8 16,-30 32 3-16,-30 25 0 15,-19 10 0-15,-11 2-2 16,0 0 2-16,0 0 7 16,0 0-1-16,0 6 0 15,-27 54-6-15,-10 36 0 16,-6 51 4-16,-4 31-4 15,7 3 0-15,20 2-1 16,20-24 0-16,0-30 1 16,46-38 0-16,32-40-6 15,21-45 6-15,25-12 7 0,9-66 1 16,-3-27 0-16,-19-13 2 16,-28-5 11-16,-32 0 8 15,-27-16-1-15,-21-8-4 16,-3-3-3-16,-54 11-11 15,-36 25-4 1,-41 33-6-16,-42 42-2 16,-35 33-21-16,-25 54-74 15,-18 75-101 1,8 37-254-16</inkml:trace>
  <inkml:trace contextRef="#ctx0" brushRef="#br1" timeOffset="24860">1540 7950 630 0,'0'0'88'0,"0"0"-88"15,0 0 0-15,-11 204 11 16,11-41 20-16,0 24 28 15,0 5-15-15,20-8-14 16,14-10-3-16,22-9-9 16,21-2 3-16,16-1 2 15,17 4-2-15,21 5-11 0,19-12-1 16,31-11-6 0,33-28-3-16,30-26 3 0,36-28-2 15,44-37-1-15,48-29 0 16,49-2 4-16,47-50 5 15,46-8-6-15,42 0 3 16,19-6-6-16,-5 3 0 16,19 5 4-16,13 4-2 15,16 6-2-15,20-6 1 16,21-18-1-16,12-24 2 16,8-24 4-16,-8-9-3 15,-15-7 16-15,-34 0 21 16,-38 1-7-16,-40-6-12 15,-62 2-8-15,-57 2 9 16,-54 4 2-16,-61 6 8 0,-59-5 5 16,-54-3-6-16,-56-6 9 15,-42-13-14-15,-27-18-11 16,-26-23 11-16,-16-21-15 16,-17-22-1-16,-3-8-3 15,-10-1-4-15,0-15 0 16,0-9 1-16,-10-5 0 15,-33-13-3-15,-27-12 1 16,-21 15-2-16,-25 1 2 16,-15 7 0-16,-13 23 0 15,-3 6-2-15,-13 20-2 16,-21 28 2-16,-25 31-7 0,-46 29-4 16,-48 21-4-16,-54 24 6 15,-50 15-1-15,-41 6 2 16,-21 9 2-16,-20 5 2 15,-37 4-5-15,-44 11 0 16,-61 11-18-16,-42 10 7 16,-45 14-17-16,-30 11 32 15,-10 0-17-15,-34 38 8 16,-16 38 10-16,7 26 7 16,5 27-3-16,27 16 2 15,46 23 0-15,54 25-2 16,68 29 3-16,83 28-10 15,80 30 6-15,64 39 0 0,64 45-1 16,56 24 2-16,63 15 3 16,61-12 5-16,54-33-7 15,36-18 3-15,31-12-3 16,6-6-1-16,40-19 0 16,47-14-4-16,37-45-2 15,39-37-53-15,28-36-71 16,16-38-8-16,7-37-40 15,-20-30-64-15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3:11:27.038"/>
    </inkml:context>
    <inkml:brush xml:id="br0">
      <inkml:brushProperty name="width" value="0.05" units="cm"/>
      <inkml:brushProperty name="height" value="0.05" units="cm"/>
      <inkml:brushProperty name="color" value="#ED1C24"/>
      <inkml:brushProperty name="fitToCurve" value="1"/>
    </inkml:brush>
  </inkml:definitions>
  <inkml:trace contextRef="#ctx0" brushRef="#br0">89 49 307 0,'0'0'343'0,"0"0"-207"16,0 0-12-1,0 0-14-15,0 0-7 0,0 0-39 16,-37-27-20-16,37 27-9 15,14-6-26-15,30 0-7 16,13 3 16-16,16 3-7 16,0 0 8-16,-10 0-15 15,-8 0-1-15,-15 3 0 16,-11 9-3-16,-12 3 0 16,-3-3-1-16,-7-3 1 15,-7 7-2-15,0-1 2 16,0 5 0-16,-24 10 2 15,-27 9-1-15,-16 13 13 16,-19-7-2-16,-7 3-12 16,12-9 7-16,17-15-7 0,32-6 2 15,18-15-1-15,14 0 1 16,0-3-2-16,0 0 0 16,0 0-1-16,14 0-2 15,12 0 3-15,7 0 0 16,7 3 8-16,0 7-7 15,4-2 0-15,7 1-1 16,5 9 3-16,4-3-3 16,1 6 0-16,-9 3 0 15,-11 1-1-15,-15 2-1 16,-12 6 0-16,-14 3 1 16,0-3 2-16,-14 3 1 0,-29-3 1 15,-16-3 8 1,-13-9-6-16,-11-6-3 0,-4-3-2 15,0-6-7-15,8 3-150 16,19 3-217-16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3:11:32.851"/>
    </inkml:context>
    <inkml:brush xml:id="br0">
      <inkml:brushProperty name="width" value="0.05" units="cm"/>
      <inkml:brushProperty name="height" value="0.05" units="cm"/>
      <inkml:brushProperty name="color" value="#ED1C24"/>
      <inkml:brushProperty name="fitToCurve" value="1"/>
    </inkml:brush>
  </inkml:definitions>
  <inkml:trace contextRef="#ctx0" brushRef="#br0">192 132 852 0,'0'0'117'15,"0"0"-58"-15,0 0 53 16,0 0-2-16,0 0-29 16,0 0-29-16,-31 0-9 15,31 0-9-15,11-6-24 16,12-12 0-16,7 1 13 15,-1-2-9-15,-4-2 1 16,-10 9 5-16,-1-3-2 16,-7 6-3-16,0 3-10 15,-7 3 8-15,3 3-11 0,1-3 4 16,-1 3-5-16,3 0-1 16,2 0 0-16,-2-3-3 15,-3 3 8-15,-3 0-5 16,0 0 0-16,0 0-3 15,0 0 0-15,0 0-8 16,0 15 5-16,0 18 6 16,0 18 7-16,0 9 0 15,0 1-5-15,0 11 0 16,0 3 7-16,0 6-2 0,0 6 1 16,0 7 2-1,-3-1-5-15,-7-15-3 0,6-9 1 16,4-17 1-16,0-16 5 15,0-9-7-15,0-21 4 16,0 2-6-16,0-8 2 16,-3 0 1-16,-3 4-3 15,-8 2-2-15,-16 9 2 16,-13-6 10-16,-12 9-4 16,3-12 2-16,5 0-8 15,4-6 1-15,12 3-1 16,11-3-4-16,13 0 3 15,7 0 1-15,0 0 0 16,0 0-4-16,24 0-12 16,39 0 1-16,41 0 13 0,33-21-2 15,10-6-21-15,-20 0-48 16,-23 2-75-16,-20 8-150 16,-21-2-78-16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3:11:30.181"/>
    </inkml:context>
    <inkml:brush xml:id="br0">
      <inkml:brushProperty name="width" value="0.05" units="cm"/>
      <inkml:brushProperty name="height" value="0.05" units="cm"/>
      <inkml:brushProperty name="color" value="#ED1C24"/>
      <inkml:brushProperty name="fitToCurve" value="1"/>
    </inkml:brush>
  </inkml:definitions>
  <inkml:trace contextRef="#ctx0" brushRef="#br0">63 21 628 0,'0'0'175'0,"0"0"-43"16,0 0-3-16,0 0-10 16,0 0-39-16,0 0-1 15,0 0-13-15,-7-9-21 16,7 9-22-16,4 0-23 15,46 0 8-15,34-4-5 0,26-1 10 16,20 5-7 0,-6-3-2-16,-11 3-3 0,-3 0 1 15,-20 0 5-15,-22 0-3 16,-24 0-4-16,-29 0 0 16,-10 0 1-16,-5 0-2 15,0 0-5-15,-5 3 1 16,-47 30 5-16,-23 6 11 15,-4 0-9-15,-5 0-2 16,7 3 0-16,4-3 0 16,-5 7 2-16,15-7-2 15,10-9 4-15,22-9-4 16,16-9 0-16,10-9 0 16,5-3-2-16,0 0 2 0,0 0 0 15,0 0-1 1,14 0 0-16,26 0-18 0,10 3 19 15,13-1 12-15,-2 8-9 16,-7 2-4-16,-1 6 1 16,0 9 0-16,-2 6 0 15,-5 6 0-15,-12 6 0 16,-13 3-3-16,-12 6-3 16,-9 4 5-16,-6 5 1 15,-46-6 0-15,-24-15 3 16,-10-12-3-16,-15-18 0 15,-9-12 5-15,3 0-5 16,3-2-11-16,14-29-82 0,16 1-107 16,18-18-153-1</inkml:trace>
  <inkml:trace contextRef="#ctx0" brushRef="#br0" timeOffset="12526">1473 340 397 0,'0'0'231'0,"0"0"-97"15,0 0-6-15,0 0-17 16,0 0-14-16,0 0-20 15,0 0-8-15,0-10-4 16,0 10-16-16,0 0-28 16,0 0-7-16,0 0-14 15,0 0-1-15,-3 10-8 16,-7 26 7-16,-10 12 2 16,3 9 0-16,11 6 1 15,0 3-1-15,6 7 0 16,0-5-1-16,18-1 1 15,23-13 1-15,5-15-1 16,5-14-2-16,-4-23 2 16,10-2 2-16,-7 0 9 0,2-36 0 15,0-5-2-15,-12-11 3 16,-11-6 5-16,-8-4 3 16,-15-5 1-16,-6-5-8 15,0 9-7-15,-20 6-6 16,-16 15-4-16,-11 6 1 15,-1 9-2-15,-7 5-3 16,0 5 4-16,12 7-33 16,10 10-75-16,13 0-55 15,12 12-23-15,8 15-51 16,0 7-197-16</inkml:trace>
  <inkml:trace contextRef="#ctx0" brushRef="#br0" timeOffset="13132">2189 292 585 0,'0'0'146'0,"0"0"-88"15,0 0 6-15,0 0-27 16,0 0-14-16,0 0 2 0,53-58-15 16,-2 50-8-16,15-2 4 15,21 4-5-15,6 3-1 16,2 1 3-16,-2 2-2 16,-23 0 6-16,-21 0-5 15,-21 0 1-15,-19 0-1 16,-9 0-2-16,0 0-4 15,0 0 2-15,-6 15 4 16,-31 8 4-16,-9 10 31 16,-15 0-19-16,-2 0-5 15,-1 1-4-15,8-4-2 16,13 0 4-16,9-6-11 0,13-6 1 16,12-9-1-1,9-3 0-15,0-6 1 0,0 0 1 16,0 0 1-16,3 0-2 15,27 6 5-15,7 3 4 16,3 6-3-16,1 6-6 16,-6-3 2-16,6 9-3 15,-1 4 0-15,0 7 0 16,-3 8 0-16,-4 5 0 16,-13 0-1-16,-9 4 4 15,-11-8-6-15,0-2 6 16,-23-8-1-16,-32-8 6 15,-14-8-5-15,-12-11 7 0,-6-8-7 16,7-2-3 0,16 0-113-16,11-14-145 0,13-11-409 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3:14:23.851"/>
    </inkml:context>
    <inkml:brush xml:id="br0">
      <inkml:brushProperty name="width" value="0.05" units="cm"/>
      <inkml:brushProperty name="height" value="0.05" units="cm"/>
      <inkml:brushProperty name="color" value="#ED1C24"/>
      <inkml:brushProperty name="fitToCurve" value="1"/>
    </inkml:brush>
  </inkml:definitions>
  <inkml:trace contextRef="#ctx0" brushRef="#br0">138 61 207 0,'0'0'161'0,"0"0"-74"16,0 0 9-16,0 0 3 15,0 0 5-15,0 0-18 16,-121 21-21-16,107-18 10 16,11 0 4-16,3 0-10 15,0-3-40-15,0 3-14 16,0 3-15-16,34 6-12 15,50-3 12-15,56-6 20 0,71-3-3 16,49 0 13-16,38 0-25 16,16-9 1-16,-4-9-6 15,8-3 0-15,17 3 1 16,-2-3-1-16,18 3 0 16,1 9 7-16,-5 3-7 15,17 6-1-15,4 0 1 16,10 0 0-16,7 0 5 15,-9 0-5-15,-8 0 0 16,-30 0 5-16,-38 0-2 16,-51 0-3-16,-67 0 0 15,-58 0 0-15,-54 0 5 0,-29 0-5 16,-12 0 2-16,8 3 25 16,10 0-4-16,4 0 1 15,2-3-11-15,1 0-6 16,-14 0 4-16,-7 0-10 15,-16 0 1-15,-8 0 11 16,-1 0-12-16,-2 0 2 16,8 0-3-16,-2 0 0 15,12 0 0-15,7 0 0 16,9 0 0-16,10 6 0 16,-1 0 1-16,-5 0-1 15,-7 0 0-15,-11-6 0 16,-6 3 2-16,-13-3-2 15,-3 0 0-15,-4 0-6 16,0 0-5-16,0 0-37 0,0 0 5 16,0 2-7-16,0 5-10 15,0-1 2-15,-14 6-32 16,-3-3-36-16,-9-6-97 16,-11-3-360-16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3:14:38.246"/>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color" value="#3165BB"/>
      <inkml:brushProperty name="fitToCurve" value="1"/>
    </inkml:brush>
  </inkml:definitions>
  <inkml:trace contextRef="#ctx0" brushRef="#br0">180 1012 459 0,'0'0'175'0,"0"0"-82"15,0 0-40-15,0 0-20 16,0 0-32-16,0 0 2 16,0 0 52-16,170 8 0 15,-63 8 32-15,27-5-26 16,27 2-18-16,33-10-3 15,46-3-13-15,38 0 0 16,32 0 0-16,15 0-20 16,-1 0-3-16,6 0-3 15,-2 0 0-15,6 17 7 0,28 2-6 16,25-1-2 0,33 0 19-16,36-3-16 0,5 0 5 15,7 3-5-15,-11-6 2 16,-29 0 9-16,-37-3-14 15,-63 0 0-15,-75-3 1 16,-71 0 0-16,-75-3 1 16,-52-3-1-16,-35 0 0 15,-20 0 5-15,0 0-5 16,0 0 2-16,0 0-3 16,-29 0-44-16,-24 0-104 15,-18-9-130-15,-16-3-211 0</inkml:trace>
  <inkml:trace contextRef="#ctx0" brushRef="#br0" timeOffset="1634">273 1114 381 0,'0'0'223'0,"0"0"-120"16,0 0-12-16,0 0-25 16,0 0-6-16,0 0-23 15,-13-6-3-15,13 6 2 16,0 15-19-16,0 30 15 15,-3 21 45-15,0 12-19 16,-1 12 17-16,1 16-28 16,-4 12-14-16,4 4-2 15,-8 8-19-15,2-4 4 16,-8 7-8-16,-9 14-4 16,-15 15 12-16,-2-2 8 15,0-13-4-15,13-39-14 0,16-29-5 16,11-31 2-16,3-21-3 15,0-19 0-15,0-8 0 16,0 0 0-16,0 0 3 16,0 0 7-16,0 0-6 15,0 0 0-15,23 0-4 16,14-8 5-16,19-4 3 16,14-1-8-16,11 2 0 15,13-1 0-15,13-3 1 16,3-1 0-16,7 1 3 15,4 3-4-15,12 3 2 16,23-3-2-16,18 6 0 16,20 4-1-16,17 2 1 15,23 0-2-15,26 0-1 16,32 0 2-16,18 0 0 0,11 0 1 16,3 0 1-16,17 0-1 15,0 6 4-15,-3 2-4 16,-8 1-2-16,-21 1 1 15,-16-2-1-15,-16 5 0 16,-6-1 2-16,-4-6 1 16,14-3 1-16,7-3 0 15,13 0-2-15,6 0 0 16,-6-3-1-16,-4-9-1 16,-13 2 2-16,-30 5-1 0,-34-1 2 15,-38 0 0 1,-32 2 1-16,-27 4-1 0,-16 0-1 15,-13 0 0-15,-21 0 0 16,-16 0-1-16,-16 0 1 16,-21 0-2-16,-8 0 2 15,-4 0 0-15,-8 0 1 16,3 0 0-16,-3 0 0 16,0 0 4-16,0 0-2 15,0 0 3-15,6 0-5 16,0 0-1-16,8-9 1 15,3-11 0-15,7-5 4 16,-1-4-2-16,-6-8 0 16,-5-11 6-16,2-6-7 15,-3-15 2-15,-8-10 6 0,0-10-6 16,-3-17-1 0,0-6 0-16,0 4-3 0,0-15 1 15,0 6-1-15,0-6 1 16,0 2-1-16,0 19 0 15,-13 15 0-15,-5 17 4 16,-5 25 0-16,3 18 11 16,11 16-2-16,-2 5 10 15,11 6-5-15,0 0-18 16,0 0 0-16,0 0 10 16,0 0-9-16,0 0 1 15,0 0-2-15,0 0 0 0,0 0 2 16,0 0 0-1,-3 0-3-15,-10 0 1 0,-21-7-10 16,-29-5 9-16,-41 0-3 16,-43 12 2-16,-39 0-4 15,-55 0 3-15,-41 15-22 16,-28 9-3-16,-34 1-26 16,-7-4-36-16,-21 0-8 15,-15 6-76-15,-1-3-169 16,1-3-512-16</inkml:trace>
  <inkml:trace contextRef="#ctx0" brushRef="#br0" timeOffset="2415">2011 1186 789 0,'0'0'215'0,"0"0"-101"16,0 0-11-16,0 0-20 15,0 0-23-15,0 0-26 0,-3-36-15 16,3 36 3-16,0 0-22 15,0 42-2-15,0 31 2 16,-3 29 10-16,-7 30 6 16,-7 24 2-16,3 16 0 15,-6 9-1-15,0-7-10 16,0-12-2-16,4-18 2 16,2-11-6-16,0-25-1 15,11-24 1-15,0-30-1 16,3-14-7-16,0-7-67 15,0-4-68-15,0 2-77 16,0-10-150-16</inkml:trace>
  <inkml:trace contextRef="#ctx0" brushRef="#br0" timeOffset="2779">3656 858 182 0,'0'0'605'0,"0"0"-459"16,0 0-21-16,0 0-13 0,0 0-42 15,0 0-58-15,14 31-11 16,-8 46 40-16,-6 29 44 16,3 5-44-16,-3 6 2 15,0 12-12-15,0 10 3 16,0 11-23-16,0 3-4 16,0-2 0-16,-6-16-5 15,-5-12 0-15,5-14-2 16,6-25-28-16,-3-11-82 15,3-19-145-15,-3-13-167 16</inkml:trace>
  <inkml:trace contextRef="#ctx0" brushRef="#br0" timeOffset="3226">6088 1141 784 0,'0'0'177'0,"0"0"-100"16,0 0 29-16,0 0-34 16,0 0-27-16,0 0-15 15,25 60-2-15,-19 12 72 16,4 24-26-16,-3 22-42 15,-4 23 10-15,-3 15-16 16,0 4-1-16,0-7-13 0,0-14-12 16,10-4 8-1,10-8-8-15,0-4-15 0,11-3-68 16,-5-21-197-16,-5-20-393 16</inkml:trace>
  <inkml:trace contextRef="#ctx0" brushRef="#br0" timeOffset="4125">1270 358 614 0,'0'0'283'16,"0"0"-151"-16,0 0-13 15,0 0-22-15,0 0-5 16,0 0-37-16,3-71-25 15,-9 71-27-15,-14 9-3 16,-12 26-2-16,3 14 2 0,9 2 3 16,11-3-2-16,9-3-1 15,0-6 0 1,35-9 2-16,20-8-4 0,14-11 5 16,6-11-3-16,1 0 10 15,-7-15-9-15,-11-20 9 16,-15-11-5-16,-20-8 4 15,-12-9 30-15,-11-6-8 16,-14 2-7-16,-35 11-4 16,-15 14-19-16,-13 17-2 15,1 13-2-15,-2 12 3 16,12 0-2-16,19 18-43 16,27 33-65-16,20 9-80 15,12 10-56-15,66-7-162 16</inkml:trace>
  <inkml:trace contextRef="#ctx0" brushRef="#br0" timeOffset="4383">2797 244 843 0,'0'0'198'0,"0"0"-105"16,0 0 30-16,0 0-54 16,0 0-51-16,0 0-15 15,-33 64-2-15,8-4 23 0,10 3-24 16,1 0 1-16,8 0 5 16,3 1-6-16,3-4-74 15,0-6-188-15,0-9-200 16</inkml:trace>
  <inkml:trace contextRef="#ctx0" brushRef="#br0" timeOffset="4784">4422 16 130 0,'0'0'801'0,"0"0"-690"16,0 0-50-16,0 0-45 16,0 0-1-16,0 0-9 15,170-27-3-15,-114 54 19 16,-8 6-12-16,-12 3-3 15,-19 6 3-15,-17 10-8 16,0 4 4-16,-34 5 23 0,-19-7 2 16,3-12-4-1,16-12-21-15,11-15-5 0,20-9 12 16,3-3-11-16,0 0-4 16,0 0 0-16,6 6 2 15,28-3 2-15,22 1 7 16,25-5-9-16,29-2 0 15,17 0-119-15,11 0-216 16</inkml:trace>
  <inkml:trace contextRef="#ctx0" brushRef="#br0" timeOffset="5309">6911 196 573 0,'0'0'191'15,"0"0"-101"-15,0 0-53 16,0 0 11-16,0 0-13 15,0 0-14-15,137-87 0 16,-94 84-2-16,1 3-2 16,-4 0-15-16,-11 0 0 15,-1 18 6-15,-12 0-4 0,-8 0-1 16,-8 6-3 0,0 3 0-16,-14 10 12 0,-33 2 8 15,1-3-12-15,2-1 12 16,13-10-12-16,19-10-8 15,12-9 0-15,0 0-3 16,0 0 3-16,23 0 3 16,14 3 6-16,2-3 1 15,1 0-7-15,-2 0 2 16,-4 3-3-16,-2 7 1 16,-1 1-1-16,-4 4-2 15,-7 6-1-15,-8 0 1 0,-12 6 1 16,0-2 0-16,-29-4 7 15,-41 0 4-15,-17-9-12 16,-14-3-8-16,1-13-180 16,16-2-85-16</inkml:trace>
  <inkml:trace contextRef="#ctx0" brushRef="#br1" timeOffset="28735">4598 1659 408 0,'0'0'205'0,"0"0"-96"16,0 0 8-16,0 0-14 16,0 0-15-16,0 0 0 15,-116 56-21-15,116-56-48 16,23 0-14-16,44 0 1 15,37 0 14-15,32-6 17 16,12-9 16-16,-4 1-26 16,-19-2-12-16,-18 11-14 15,-38-1-1-15,-34 6 0 16,-35 0-4-16,0 0-107 16,-46 17-141-16,-21 14-43 15</inkml:trace>
  <inkml:trace contextRef="#ctx0" brushRef="#br1" timeOffset="28958">5003 1776 400 0,'0'0'260'16,"0"0"-89"-16,0 0-44 16,0 0-33-16,0 0-32 15,0 0-44-15,0 12-17 16,0 38 18-16,-3 17 51 15,0 2 3-15,-2 0-6 16,2 0-36-16,0 1-17 16,-6-1-11-16,-8 3-2 0,-7 3-1 15,-7-6-160 1,2-11-384-16</inkml:trace>
  <inkml:trace contextRef="#ctx0" brushRef="#br1" timeOffset="35832">642 1778 671 0,'0'0'122'16,"0"0"-14"-16,0 0-1 15,0 0-18-15,0 0-32 16,0 0-21-16,-17-2-9 16,17 2 0-16,12 0-14 15,29-3-1-15,19-3 0 16,24-6 11-16,3 5 3 16,10-7-6-16,6 1-9 15,0-7 6-15,-2-1-13 16,-17 0 8-16,-31 8-12 15,-22 7 2-15,-31 3-2 16,0 3 0-16,0 0-49 0,-41 0-20 16,-16 16-56-16,-13 17-64 15,0 2-105-15,10 5-222 16</inkml:trace>
  <inkml:trace contextRef="#ctx0" brushRef="#br1" timeOffset="36148">1073 1806 332 0,'0'0'253'0,"0"0"-99"16,0 0-3-16,0 0-29 15,0 0-30-15,0 0-34 0,0-12 11 16,0 12-16 0,0 0-16-16,0 0-17 0,0 27-10 15,0 21-4-15,0 12 96 16,0 21-61-16,0 4-14 15,0-2-3-15,0 2 2 16,-11-10-7-16,11-15-16 16,0-8 4-16,0-19-5 15,0-16 1-15,0-11-3 16,0-6 1-16,0 0-1 16,0 0 5-16,0 0-5 15,0 0-1-15,0 0-57 16,0 0-68-16,0 0-66 15,0 0-184-15</inkml:trace>
  <inkml:trace contextRef="#ctx0" brushRef="#br1" timeOffset="38345">7235 1896 463 0,'0'0'240'0,"0"0"-89"16,0 0-47-16,0 0 22 16,0 0-16-16,0 0-47 15,-20-12-4-15,20 9-14 16,7 0-39-16,47-4-2 16,33-7 2-16,43-1 4 0,26-10 16 15,1 2-7-15,-2 2 1 16,-28-1-12-16,-31 7-3 15,-29 7 2-15,-33 1-7 16,-17 7 1-16,-17 0 1 16,0 0-2-16,-25 0-44 15,-34 15-45-15,-15 12-63 16,-13 6-121-16,11-2-116 16</inkml:trace>
  <inkml:trace contextRef="#ctx0" brushRef="#br1" timeOffset="38631">7880 1878 503 0,'0'0'189'16,"0"0"-44"-16,0 0-43 16,0 0 35-16,0 0-27 15,0 0-32-15,0-36-5 16,0 36-45-16,0 18-23 16,0 33-5-16,0 15 54 15,-10 12 8-15,-3-3-17 16,7-2-16-16,-2 4 5 15,2-1-19-15,0-4-7 16,-2-6 7-16,5-14-9 16,3-17 0-16,0-10-4 15,0-23 0-15,0-2 2 16,0 0-4-16,0 0 0 0,0 0 0 16,0 0 0-1,-6 0-75-15,-2-2-77 0,5-17-268 16</inkml:trace>
  <inkml:trace contextRef="#ctx0" brushRef="#br0" timeOffset="66637">2681 1553 285 0,'0'0'188'0,"0"0"-64"15,0 0 23-15,0 0-49 16,0 0-37-16,0 0 10 15,-168 30-8-15,165-27-11 16,3-3-18-16,0 0-11 16,0 0-14-16,43-12-6 15,24-21 14-15,26-9 16 16,8-3-1-16,-5-1-13 16,-18 11-15-16,-21 4-1 15,-18 10 1-15,-19 12-4 16,-12 6-5-16,-8 3-4 0,0 0-50 15,0 0-36-15,0 0 8 16,0 0 4-16,-21 3-61 16,-13 21 6-16,-6 9-9 15,-7-2-17-15,4-2 57 16,0-4 35-16,10-13 37 16,13-6 35-16,6-6 76 15,11 0 88-15,0 0-18 16,3 0-40-16,0 0-9 15,0 0-34-15,0 0-28 16,0 15-3-16,0 12-20 16,0 18 41-16,0 22 36 15,0 14-32-15,0 15-21 0,0 12 6 16,-11 3-30-16,5-9-8 16,3-11-3-16,3-19-1 15,0-9-54-15,0-21-171 16,0-11-358-16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3:16:02.777"/>
    </inkml:context>
    <inkml:brush xml:id="br0">
      <inkml:brushProperty name="width" value="0.05" units="cm"/>
      <inkml:brushProperty name="height" value="0.05" units="cm"/>
      <inkml:brushProperty name="color" value="#808080"/>
      <inkml:brushProperty name="fitToCurve" value="1"/>
    </inkml:brush>
  </inkml:definitions>
  <inkml:trace contextRef="#ctx0" brushRef="#br0">879 880 639 0,'0'0'212'0,"0"0"-34"16,0 0-42-16,0 0-18 0,0 0-34 16,0 0-37-16,0 0-20 15,0-60-27-15,0 97 3 16,0 13 0-16,0 14-1 16,-10 2 1-16,-7-3 6 15,0-5-6-15,0-8 2 16,11-13-5-16,0-16 0 15,6-15 4-15,0-6-4 16,0 0 0-16,0 0 18 16,0-37-5-16,12-32 22 15,29-30-35-15,10-24 1 16,1-12 3-16,3-16-4 16,-6-3 0-16,-2 19 4 15,-16 33-4-15,-16 45-2 16,-7 30 0-16,1 27 2 0,8 54-9 15,-3 45-20-15,-11 40 27 16,-3 5 0-16,0-3 2 16,-7-15-2-16,7-26-8 15,0-28-28-15,17-24-29 16,6-21-49-16,-6-15-10 16,0-12-4-16,-11 0 14 15,-6-8 13-15,0-23-49 16,-32-2 17-16,-36 0-46 15,-19 0 33-15,-12 9-8 16</inkml:trace>
  <inkml:trace contextRef="#ctx0" brushRef="#br0" timeOffset="1127">545 950 154 0,'0'0'186'0,"0"0"-67"16,0 0-29-16,0 0-63 16,0 0 21-16,0 0 17 15,207-30 13-15,-90 21-7 16,11-3-12-16,5-3-8 15,-6-4-8-15,-3 1 1 16,-11-5-8-16,-20 4-1 16,-18 1-3-16,-26 9-12 15,-19 7 5-15,-10 2-16 16,-6 0-8-16,0 0 4 16,-5 0-4-16,5 0-1 15,-2 8 6-15,2 1-5 0,-4-5 2 16,1-2-3-1,-8 2 0-15,-3-4 5 0,0 0 6 16,0 0 1-16,0-10 46 16,0-17-9-16,-30-6-37 15,-4 12-12-15,-3 3 5 16,-2 12-9-16,2 6 6 16,-3 0-4-16,-1 21 2 15,-2 24 0-15,6 15-1 16,13 6 1-16,18 1 0 15,6-4-5-15,3-15 5 16,35-15-3-16,2-15 3 0,3-18 0 16,-2 0 3-1,2-12-1-15,-4-30 0 0,1-9 14 16,0-19-14-16,-6-13 15 16,-7-17-5-16,-1-14-6 15,-9-4 5-15,-6-5-9 16,-11 12-1-16,0 23 6 15,0 28-6-15,0 31-1 16,0 23 9-16,0 6-7 16,0 24-2-16,0 47-27 15,0 26 27-15,12 11 8 16,23 1-8-16,5-14 0 16,3-10 1-16,-4-16-1 15,1-18 2-15,-6-21-2 16,-1-14 0-16,1-16 7 0,3 0-7 15,7-6 9-15,5-27-2 16,1-9-5-16,-2-7 3 16,-12 1-5-16,-5 6 0 15,-11 9 6-15,-8 12-5 16,-9 12-2-16,-3 9 1 16,11 0-6-16,2 9-3 15,7 21-4-15,8 6 13 16,-13 0-6-16,-1-12 10 15,-3-9-6-15,-8-6 2 16,0-6 0-16,-3-3 6 16,0 0-1-16,0 0 5 0,0-14 4 15,-17-20-12-15,-9 1-4 16,-5 3 2-16,1 3-2 16,1 12 1-16,-2 9-13 15,1 6 5-15,-1 0 6 16,2 39 1-16,-1 18 2 15,3 9 0-15,11 0 0 16,8-6-3-16,8-14-2 16,0-13-3-16,24-12 7 15,3-12-11-15,6-9 10 16,4 0 2-16,4-30 5 16,-1-21 3-16,-5-12-4 15,-3-13-1-15,-12-17 19 0,-11-9-7 16,-9-13-6-1,0-5-2-15,0 3-4 0,0 18 1 16,-6 26-1-16,0 38-3 16,1 31 11-16,5 10-11 15,0 64-14-15,0 28 5 16,20 26 9-16,-3-1 1 16,0-9-1-16,6-11 0 15,7-15 2-15,4-17 1 16,3-17-6-16,2-8-57 15,6-19-194-15,1-9-290 16</inkml:trace>
  <inkml:trace contextRef="#ctx0" brushRef="#br0" timeOffset="2647">3967 754 780 0,'0'0'205'16,"0"0"-95"-16,0 0-14 0,0 0-19 15,0 0-45-15,0 0-31 16,-188 28 0-16,150 20-1 16,10 12 0-16,15-3 0 15,13-6 0-15,0-6-5 16,20-15 5-16,21-9-3 16,8-11 2-16,4-10 2 15,-5 0 5-15,-4-22-3 16,-12-14 10-16,-9-12 2 15,-6-10-3-15,-13-13 20 16,-4-11 4-16,0-2-17 16,-24 6-1-16,-13 21-6 0,-6 20-1 15,-1 25 0-15,-8 12-11 16,-3 6 0-16,3 48 7 16,5 19-7-16,16 8 0 15,19 4 0-15,12-7 0 16,20-13-2-16,36-13 2 15,7-16 0-15,4-12 3 16,-4-18-3-16,-2-6 0 16,-4 0 0-16,-4-21 1 15,-2-9 7-15,-12-6-8 16,-5-3 1-16,-8-1 5 16,-2-1-5-16,-7 10 2 15,-6 10-2-15,-8 10-1 0,0 7 0 16,-3 4 0-16,12 0-12 15,-1 13 5-15,6 10 6 16,3 1 0-16,-7 4-1 16,1-4 2-16,-5-7-1 15,2-7 1-15,-8-7-5 16,3-3 5-16,-3 0-4 16,5 0 4-16,4 0 0 15,12-24 3-15,7-13-2 16,1 4-1-16,5 0 0 15,-10 10-1-15,-10 10 1 16,0 7-2-16,0 6-8 16,-2 0 4-16,13 0 6 15,2 9-7-15,1 9 6 0,1-5 0 16,2-5 2-16,2-4-1 16,7-4 1-16,1 0-1 15,-1-33 5-15,1-15-4 16,-7-16 2-16,-11-11 10 15,-6-12-1-15,-9-7 7 16,-11 4-7-16,0 3 3 16,0 15 0-16,-31 14-9 15,5 17 4-15,3 22 0 16,13 11-4-16,-4 8-6 16,0 21-3-16,-1 35 0 15,-5 23-2-15,9 8 5 16,8 4 0-16,3-4 0 0,0-6 1 15,17-9-2-15,12-18 0 16,2-18 1-16,8-11-3 16,6-19-4-16,8-6 6 15,4 0 1-15,-1-25 1 16,-2-14 5-16,-10-3-6 16,-12 0 1-16,-4 3 3 15,-16 15-3-15,-4 11 0 16,-5 7-1-16,-3 6 0 15,10 0-10-15,7 16-12 0,3 14 12 16,6 3 9 0,0-6-12-16,9-9 3 0,-3-6 3 15,8-9-6 1,12-3 10-16,-3-3 3 0,1-27 5 16,-7-3-1-16,-12-9-2 15,-11 0 7-15,-16-3 3 16,-4 3 14-16,0 5 0 15,-21 10-17-15,-2 12 0 16,0 9-3-16,-3 6-6 16,-6 31-3-16,-8 40 1 15,0 32 4-15,10 20-1 16,13 16-1-16,8 5 0 16,9 3 0-16,0 0 0 15,0 4 0-15,0-3 2 0,0-13-2 16,0-18 2-1,0-18-1-15,-14-29-1 0,0-28 3 16,2-19-3-16,-19-17-6 16,-13-6 6-16,-11 0 35 15,-15-21-21-15,2-24-10 16,12-18 0-16,5-15-2 16,18-21-2-16,19-16-6 15,14-10-11-15,14-2-15 16,56 9-15-16,27 19-14 15,20 18-56-15,7 21-86 16,-11 20 23-16,-23 11-88 0,-33 8-364 16</inkml:trace>
  <inkml:trace contextRef="#ctx0" brushRef="#br0" timeOffset="4567">1404 2183 527 0,'0'0'245'16,"0"0"-102"-16,0 0 8 16,0 0-25-16,0 0-16 0,0 0-27 15,-31-87-26-15,31 87-36 16,0 0-14-16,-3 0-7 16,0 12-6-16,0 30-6 15,-8 18 12-15,2 13 4 16,3-2-2-16,6-1-2 15,0-10 0-15,3-12 1 16,26-12 1-16,8-15-4 16,-4-12-1-16,4-9-3 15,0 0 6-15,1-24 0 16,-3-12 8-16,-1-9 1 16,-4-3-6-16,-2-4 2 15,-10 8-2-15,-7 11-3 16,-8 11 8-16,-3 13-8 0,0 9 5 15,0 0-5-15,0 0 0 16,0 0-5-16,0 9-2 16,0 24-4-16,0 16 10 15,11-1 1-15,12 0 0 16,7-6 3-16,4-9-2 16,-5-9-1-16,-2-12 0 15,-4-6 0-15,-3-6-1 16,3 0-1-16,5-18 2 15,-4-12 5-15,2-6-5 16,-6 3 8-16,-3 0-6 0,-1 0-1 16,4 3 2-1,-6 3-3-15,-5 15 0 0,-1 2-1 16,-5 10-6-16,11 0 3 16,1 12-7-16,6 21 11 15,2 9-3-15,-3 1-3 16,0-4 6-16,0-6 1 15,-6-9 3-15,-1-12-5 16,-6-6 1-16,-4-6 0 16,4 0 2-16,-4 0-2 15,8 0-2-15,9 0-6 16,3-27 8-16,3-6 8 16,1 0-7-16,-7 2 1 15,-3 2 0-15,-3 4-1 16,-8 11-1-16,3 5 0 0,2 9-2 15,3 0-11 1,2 0-3-16,4 2 1 0,3 25 6 16,-3 7 1-16,0-4 8 15,-3-3-2-15,1-3 4 16,-6-9-4-16,-1-3 2 16,-5-12 0-16,-3 0 1 15,8 0-1-15,6 0-7 16,6-18 7-16,13-18 6 15,1-10 0-15,-3 2-3 16,-11-2-2-16,-7 1 16 16,-5 3-7-16,-11 9 0 0,0 15 8 15,0 9-16-15,0 7 1 16,0 2-3-16,0 0-3 16,0 2-9-16,0 34-5 15,9 15 17-15,11 3 6 16,4-6-2-16,7-15-4 15,-2-8 0-15,-3-10 0 16,-1-9-1-16,-5-6 1 16,-1 0 0-16,6 0 9 15,-2-18-4-15,-8-6-3 16,3-3 0-16,-12-4 0 16,1-2 5-16,-7-2-6 15,0-7 3-15,0 2-4 0,0 7 3 16,-13 12-7-1,-5 9 0-15,6 6-3 0,4 6 6 16,5-3-4-16,0 3 4 16,0 0-5-16,0 21-4 15,0 18 10-15,3 10 0 16,0-5 1-16,32-1-1 16,9-14 0-16,-1-14-1 15,0-9-2-15,4-6 1 16,-1 0 2-16,-6-12 3 15,-4-15 0-15,-10 4 7 16,-6-2-9-16,-11-2 2 0,-6 4 10 16,0-2-10-16,0 10 4 15,0 3-6-15,0 10 0 16,0 2-2-16,-3 0-1 16,0 0-3-16,0 17-4 15,0 26 9-15,3 7 0 16,0 2 0-16,0-7 2 15,6-9-1-15,21-3-1 16,0-15-3-16,9-13 2 16,8-5-12-16,2 0 10 15,2-17 3-15,-1-22 0 16,-4-9 12-16,-3-4-7 16,-7 1-3-16,-13 3 4 15,-9 4-5-15,-11 7 5 16,0 10-6-16,0 6 0 0,-8 12 0 15,2 6 0 1,0 3 0-16,6 0 0 0,0 0-13 16,0 24-1-16,0 21 11 15,0 6 3-15,0-6 3 16,0 3-2-16,9-8-1 16,5-5 0-16,-2-4-3 15,2-1 3-15,3-3 0 16,0 0 0-16,4-9-1 15,-9-9 3-15,-6 0-2 16,-1-6 0-16,-5-3 3 16,0 3-1-16,-8-3-2 0,-35 0-15 15,-21 6-48-15,-12 0-135 16,13 3-142-16,22-9-227 16</inkml:trace>
  <inkml:trace contextRef="#ctx0" brushRef="#br0" timeOffset="4841">4148 2072 531 0,'0'0'195'16,"0"0"-70"-16,0 0-13 16,0 0 0-16,0 0-47 15,0 0-47-15,-10 20-16 0,-3 38 36 16,-1 14-21-16,0-3 13 15,5-9-5-15,1-12-15 16,8-11 5-16,0-13-15 16,0-10 1-16,0-1 6 15,14-10-7-15,-3-3-2 16,1 0-5-16,-4-6-49 16,-8-31-52-16,0-13-143 15,-5-10-410-15</inkml:trace>
  <inkml:trace contextRef="#ctx0" brushRef="#br0" timeOffset="5116">3817 1711 351 0,'0'0'278'0,"0"0"-210"15,0 0-33-15,0 0 9 16,0 0-10-16,0 0-11 15,0 0-14-15,17 0 21 16,17 0 19-16,9 0 9 16,-4 0 2-16,-5-12-14 15,-11-6-4-15,-9-7 3 16,-11 5-9-16,-3-1-5 16,0 0-30-16,-14 6-1 15,-15 9 0-15,-14 6-29 16,-12 0-50-16,3 6-135 0,-9 23-215 15</inkml:trace>
  <inkml:trace contextRef="#ctx0" brushRef="#br0" timeOffset="5409">3489 1717 498 0,'0'0'143'15,"0"0"-66"-15,0 0-1 0,0 0-19 16,0 0-17 0,0 0-26-16,-141 120 3 0,141-78-1 15,24-3-1-15,16-12 15 16,3-9-1-16,1-11-1 16,-4-7 11-16,-17 0 7 15,-9-15 9-15,-14-16 6 16,0 2-31-16,-23-8-23 15,-20 7-7-15,-4 0-24 16,4 6-14-16,12 8-116 16,11 5-30-16,20 2-211 15</inkml:trace>
  <inkml:trace contextRef="#ctx0" brushRef="#br0" timeOffset="6616">4308 1837 650 0,'0'0'236'15,"0"0"-80"-15,0 0-24 16,0 0-47-16,0 0-25 15,0 0-4-15,107-126-5 16,-107 126-18-16,0 0-19 0,0 9-14 16,0 36 0-16,3 21 1 15,-3 15 2-15,0 6-3 16,0 13 11-16,0-7-11 16,0-8 5-16,14-11-5 15,-1-26 4-15,0-23-4 16,-2-13-1-16,-4-12-2 15,-1 0-1-15,5 0-6 16,-2-27 8-16,-3-16 0 16,-1-11 0-16,-5 0-2 15,-5 3-3-15,-24 0-10 16,-1 15 11-16,7 18-2 16,3 6 0-16,9 12-4 15,8 0-3-15,3 0 6 16,0 6 1-16,0 18 4 0,3 3 2 15,34-3-3-15,7-6 4 16,5-15 1-16,5-3 1 16,-1 0 6-16,4-18-6 15,-4-15 9-15,1-3 9 16,-10 0-10-16,-15-3 8 16,-12 3 5-16,-14 3 0 15,-3 6 10-15,0 2-23 16,-6 7-7-16,-17 6-4 15,-3 9-5-15,-8 3 5 16,-1 12-3-16,0 39 5 16,7 21 0-16,19 13-1 0,9-4 1 15,0-12-1-15,14-11 4 16,18-19-4-16,2-16 1 16,2-10-1-16,7-13 1 15,1 0 5-15,10-25 0 16,-4-13 8-16,-7-5-11 15,-3 4 3-15,-6 0-2 16,-7 0 0-16,-4 6 3 16,-3 9-6-16,-3 9 0 15,-4 12-4-15,4 3 0 16,3 0-8-16,0 21 4 16,-3 9 1-16,0 0 5 15,-8-3-3-15,2-12 5 0,-8-3 0 16,0-9 3-16,-3-3-3 15,0 0 0-15,0 0 9 16,0-17 8-16,0-17-17 16,-20-5 1-16,-3 0 0 15,-3 6-1-15,-5 6-3 16,-7 18-10-16,0 9 7 16,0 0 4-16,4 30-3 15,5 21 4-15,15 9-2 16,11 3 6-16,3-11-6 15,0-8 0-15,26-14 3 16,5-15-1-16,-1-11-5 0,7-4 6 16,-5 0 9-1,6-33-3-15,-4-19 4 0,-2-11 8 16,2-18-4-16,-1-12 6 16,-5-6-4-16,-8-3-5 15,-11 8 5-15,-6 18-4 16,-3 22 6-16,0 21-6 15,0 18-1-15,-3 9-1 16,-3 6-10-16,-5 0-3 16,-1 37-10-16,-2 28 13 15,5 22 1-15,9 10-1 16,0 5 0-16,3 0 3 16,17-5-3-16,0-7-3 15,-4-12-20-15,-6-17-77 16,-7-16-79-16,4-12-132 0,10-24-91 15</inkml:trace>
  <inkml:trace contextRef="#ctx0" brushRef="#br0" timeOffset="7522">5635 2026 585 0,'0'0'260'0,"0"0"-108"16,0 0-40-16,0 0-6 16,0 0 2-16,0 0-40 15,40-32-25-15,-40 32-22 16,0 0-21-16,0 23-4 15,0 14-12-15,0 17 16 16,0 3 9-16,0-3-8 16,0-3 5-16,0-3-6 15,7-8 1-15,4-7 2 16,-2-12-3-16,0-13 0 16,5-4 6-16,3-4-2 15,9 0-1-15,5-4 1 0,8-19 1 16,2-8 3-16,-4 2-8 15,-8 4 3-15,-9 7-1 16,-6 9-2-16,-7 3 0 16,0 4 0-16,3 2 0 15,4 0-1-15,1 0-4 16,10 0 4-16,-7 2-1 16,10 13 2-16,-1-3-1 15,-1 0 0-15,-3-6 1 16,1-6 1-16,-1 0 2 15,-6 0-3-15,0 0 4 16,0-14-1-16,-5-17 3 0,2-2-5 16,-3-9 2-1,-5-3 4-15,-6-1-6 0,0 5 4 16,0 7 12-16,-20 7-6 16,-3 10-7-16,-3 5-4 15,5 8-3-15,1 4 2 16,-3 0-2-16,6 27-9 15,3 27 10-15,8 16 2 16,6-1 0-16,0-3-1 16,26-14 1-16,21-17 2 15,10-14-1-15,4-12 1 16,-1-9 1-16,4 0-2 16,-5-9 7-16,-5-20-4 15,-11-4-4-15,-16-7 11 16,-10 1-7-16,-11-3 0 0,-6 3 11 15,0 12-3-15,0 9-1 16,0 12 0-16,0 6-6 16,0 0-5-16,0 0-11 15,0 14 1-15,0 26 5 16,0 5 5-16,6 0 0 16,8-5-2-16,6-11 2 15,6-8 0-15,-2-5-17 16,-1-7-16-16,-3-7-17 15,-3-2-46-15,0 0-46 16,-7-15-52-16,-3-20-25 16,-7-13-87-16</inkml:trace>
  <inkml:trace contextRef="#ctx0" brushRef="#br0" timeOffset="7744">6827 1984 271 0,'0'0'203'16,"0"0"-67"-16,0 0-57 15,0 0 12-15,0 0-37 16,-197-129-16-16,168 126-10 15,15 3-3-15,8 0-13 16,6 0-8-16,0 0-4 16,0 0-19-16,0 0 16 15,17 0 3-15,-5 0 21 16,-1 0 5-16,-8 0-1 16,-3 0-22-16,0 0 0 15,0 0-3-15,0 0-89 0,0 0-38 16,0 16-115-16,0 1-297 15</inkml:trace>
  <inkml:trace contextRef="#ctx0" brushRef="#br0" timeOffset="10402">7113 2289 143 0,'0'0'524'16,"0"0"-364"-16,0 0-9 15,0 0-36-15,0 0 2 16,43-169-52-16,-74 139-39 0,-9 9-2 16,1 9-11-1,2 12-11-15,6 0-4 0,12 0 2 16,5 15 0-16,8 15-1 16,6 0-2-16,0 3-3 15,3-9 3-15,27-9-11 16,-4-6 14-16,2-6 0 15,-5-3 2-15,-11 0 10 16,-1 0-9-16,-8 0 1 16,-3 0 5-16,0 0-2 15,0 6-7-15,0 34 3 16,0 22-3-16,0 23 29 16,-14 11-13-16,14 10-6 0,0 2 19 15,0 2 6 1,0-1-24-16,11-7-2 0,-4-6-2 15,-7-5-4-15,0-16-3 16,0-18 0-16,0-21 4 16,-10-15-4-16,-21-21-2 15,-15 0 2-15,-12-6 14 16,-1-30-6-16,11-9-8 16,19-12-15-16,20-4-11 15,9-4-9-15,20-14-12 16,36-14 4-16,21-15 18 15,10-10 8-15,12-11 4 0,5-9 13 16,-6-10 4 0,-11 4-4-16,-15 12 22 0,-25 18 6 15,-19 23 0-15,-19 22 11 16,-9 21-6-16,0 15-3 16,0 18 8-16,0 5-15 15,0 10-7-15,-12 0-16 16,-8 16-13-16,-18 29 13 15,4 21 0-15,5 15 2 16,12 4 2-16,14 2-3 16,3-3 0-16,0-12-1 15,0-18 0-15,0-17 3 16,3-23-3-16,4-8-2 16,0-6-1-16,2 0 6 15,14 0-1-15,14-18-2 0,10-11 6 16,-1 1-2-16,-5 8-4 15,-18 4-1-15,-9 13 0 16,-3 0-7-16,-11 3 7 16,3 0-7-16,3 0-2 15,3 0 10-15,5 9-8 16,0 6 8-16,2 0 1 16,4-3 0-16,-3 0-1 15,0-5 0-15,-3-5 1 16,-8-2 1-16,4 0-2 15,7 0 0-15,6 0 7 16,0-9-6-16,0-12 5 16,-2 3-4-16,-8-3 3 15,-3 3 6-15,-6 0-8 0,0-3 0 16,-1 3 6-16,-3-4-6 16,0 5-3-16,0 2 0 15,0 12 4-15,0-3 6 16,0 6-10-16,0 0 0 15,0 0-2-15,0 0-1 16,0 0 2-16,0 0-2 16,3 0 0-16,-3 0 0 15,3 0 1-15,-3 0 2 16,3 0 0-16,-3 0 2 16,0 0-2-16,0 0 2 15,0 0-1-15,0 0 3 16,0 0-3-16,0 0-1 0,0 0 2 15,0 0 0-15,0 0-4 16,0 0 2-16,0 0 0 16,0 0 0-16,0 0-5 15,0 0 4-15,0 0-3 16,0 0 8-16,0 0-6 16,0 0 2-16,0 0 0 15,0 0 4-15,0 0-4 16,0 0 0-16,0 0 0 15,0 0 0-15,0 0 0 16,0 0-1-16,0 0 1 16,0 0 2-16,0 0-2 0,0 0 0 15,0 0 1-15,0 0 0 16,0 0 0-16,0 0 0 16,0 0-1-16,0 0 0 15,0 0 0-15,0 0-1 16,0 0 1-16,0 0 0 15,0 0-1-15,0 0 2 16,0 0-1-16,0 0 7 16,0 0-6-16,0-3 1 15,0-18 5-15,0-10-4 16,0-8-3-16,0-5 0 16,0-2 1-16,-3 7 3 15,-14 3-1-15,4 6-2 0,-1 9 5 16,8 9-4-1,3 6 1-15,0 6-3 0,3 0-2 16,-5 0 2-16,2 36-20 16,-3 24 20-16,0 18-1 15,1 7 2-15,5 2-1 16,0-6 0-16,0-6 1 16,0-15-1-16,0-12 0 15,0-17 0-15,0-17 0 16,0-10-12-16,0-4 1 15,0 0 1-15,5 0-5 16,18-22 7-16,3-10 3 16,4-7 5-16,-2 6 0 15,-5 8 0-15,-7 7-3 0,-6 9-2 16,4 9-12-16,2 0-4 16,12 12 1-16,-5 21 12 15,0 3 8-15,-6 3-8 16,-7-5 7-16,-10-4-4 15,0-9-16-15,0-4-34 16,-20-1 1-16,-10-7-37 16,2-7 25-16,16-2-31 15,12 0 47-15,0-6 49 16,20-23-52-16,30-13-42 16,13-1-11-16,-2-5 65 0,-9 4 40 15,-8 7 1 1,-10 7 10-16,-11 15 14 0,-9 3 17 15,-8 6 18 1,0 3-10-16,-6 0 9 0,0 3 14 16,0 0-6-16,0 0-38 15,0 0-22-15,0 0 4 16,-3 33 3-16,0 9 5 16,0 10 0-16,3 2 12 15,0-12-5-15,0-7-8 16,0-4-8-16,0-10-4 15,12-9 4-15,9-6-7 16,7-6 6-16,4 0 11 16,2 0-4-16,-4-21 6 0,-4-12 1 15,-9-10-3-15,-6-11 20 16,-11-2-25-16,0-5-5 16,0 7-9-16,-20 9 0 15,-14 12-1-15,4 12 0 16,-4 15-5-16,5 6 5 15,-2 2-1-15,1 31 2 16,10 10 0-16,6 2 5 16,14 0-6-16,0-3 1 15,8-9-2-15,24-12 0 16,6-11 4-16,5-10 1 16,-3 0 4-16,7 0-5 15,2-21 4-15,-5-10 1 0,-1-2-6 16,-9 3 13-16,-7 3-14 15,-7 3 5-15,0 9-2 16,-3 0 1-16,-5 9-8 16,6 6 4-16,-5 0-3 15,5 0-1-15,5 30 2 16,-11 0 2-16,2 10-6 16,0-7 2-16,-8-4 4 15,1 1-2-15,3-14 2 16,0-4 3-16,4-7-1 15,6-5-2-15,9 0 5 16,8 0-3-16,4-21 6 0,5-12-7 16,-2-5 2-16,-7-5 0 15,-8-5-1-15,-12 3 2 16,-10 0 7-16,-4 2-11 16,-3 8 2-16,0 4-2 15,0 10 3-15,0 9-11 16,-3 7 3-16,-4 5-4 15,-13 0 8-15,-11 23 2 16,2 19-2-16,2 4 1 16,13 1 0-16,14-4-7 15,0-4 5-15,24 0 2 16,22 0 2-16,5-6 1 16,-7 3 0-16,-7 1-3 15,-11-8 0-15,-9 2 1 16,-7-8 0-16,-10-4-1 0,0-5 0 15,-3 2-10-15,-55-1 4 16,-29-3-29-16,-23 0-185 16,-14-6-198-16</inkml:trace>
  <inkml:trace contextRef="#ctx0" brushRef="#br0" timeOffset="11594">341 3383 139 0,'0'0'572'0,"0"0"-415"15,0 0-30-15,0 0-5 16,0 0-30-16,0 0-38 16,11-48-35-16,-11 54-16 15,0 45 5-15,0 21 14 0,-8 22 48 16,-5-1-45-16,3 3-10 15,6-3-2-15,4-6-7 16,0-8-1-16,0-10-4 16,0-18 1-1,0-24 2-15,4-18-4 0,-4-9 0 16,3 0 8-16,-3 0 4 16,0-33 4-16,0-15-16 15,-13-12 2-15,-24 3-1 16,-13 5-1-16,-4 13-16 15,2 10 12-15,0 16-9 0,17 1 2 16,11 12-3 0,17 0 4-16,7-2 6 0,0 2-15 15,7 0-4-15,37 0-4 16,19 0 27-16,27 0-1 16,6-4 5-16,-1 1-3 15,-11 3 5-15,-21 0-6 16,-27 0 0-16,-19 0-3 15,-17 0 4-15,0 0-1 16,0 0 2-16,0 0-2 16,0 15 0-16,0 18 0 15,0 15 3-15,0 0 3 16,0 4-4-16,0-10-3 16,23-12 4-16,11-12-3 0,7-9 8 15,8-9-3-15,4 0 22 16,7-27 19-16,-5-12-13 15,-12-9 0-15,-17-3 6 16,-19-1-4-16,-7 2-15 16,-7 2-13-16,-42 11-7 15,-15 13-4-15,-13 15-7 16,1 9 2-16,8 0-4 16,9 36-42-16,18 12-60 15,13 9-112-15,28-8-171 16</inkml:trace>
  <inkml:trace contextRef="#ctx0" brushRef="#br0" timeOffset="12586">1792 3609 508 0,'0'0'412'0,"0"0"-270"16,0 0-7-16,0 0-14 15,12-163-25-15,-12 160-38 16,0 3-16-16,0 0-18 16,0 0-24-16,0 15-2 15,-6 37 2-15,-17 20 6 16,-7 15 7-16,-1 7-3 16,5 1 3-16,0-5-9 15,5-5-3-15,4-22 5 16,11-15-6-16,3-20 1 0,3-14-2 15,0-14 1-15,0 0 0 16,0 0 1-16,0 0 1 16,-11-24-2-16,-9-21 0 15,-6-15-8-15,-11 0-3 16,-1 3-3-16,3 11 3 16,4 19-3-16,11 18-1 15,10 3 3-15,7 6-23 16,3 0 17-16,0 0-3 15,0 21 11-15,26 10 6 0,29-10 2 16,24-6 2 0,11-15-2-16,11 0 6 0,2-15-4 15,-10-25 3-15,-6-11 5 16,-15-6 9-16,-20 0 9 16,-15-3 2-16,-16 6 3 15,-15 12-8-15,-6 0-4 16,0 17-6-16,0 11-3 15,-6 7-1-15,-5 7-9 16,-5 0-12-16,-12 42 12 16,-4 18 1-16,-2 13 4 15,10-10-5-15,10-3 1 16,14-3-1-16,0-15 0 16,0-9 0-16,0-12 0 15,0-8 0-15,8-7-6 0,9-4-2 16,7-2 0-16,8 0 6 15,8-2-3-15,4-32 5 16,-4-1 4-16,-6 4-3 16,-4 2-2-16,-13 13-2 15,-8 13 2-15,-1 3-1 16,1 0-15-16,5 3-5 16,6 27 20-16,-1 4-4 15,1-1 4-15,0-4 2 16,3-4 0-16,-2-13 2 15,-1-6-2-15,3-6 0 16,5 0 8-16,1-22-5 0,1-16 4 16,1-7-2-1,-5-7 2-15,-9 4 6 0,-11 3-5 16,-6 9 0-16,0 9 11 16,0 12-19-16,-12 12 0 15,-5 3 0-15,-9 0-4 16,-9 39 3-16,6 15 1 15,9 6-3-15,20 0 1 16,0-8 1-16,9-10 1 16,35-18-4-16,-1-13 4 15,7-5-6-15,1-6-20 16,-14 0-17-16,-8 0-62 16,-15 0-98-16,-4-6-52 0,-1-15-133 15</inkml:trace>
  <inkml:trace contextRef="#ctx0" brushRef="#br0" timeOffset="14205">3455 3933 687 0,'0'0'228'0,"0"0"-113"16,0 0 28-16,0 0-7 0,0 0-42 15,55-168-39-15,-55 144-32 16,-11 6-8-16,-9 6-2 16,-4 0-13-16,4 12 0 15,0 0-1-15,5 0-2 16,-2 0 1-16,-1 27-6 15,6 6 11-15,4 6-5 16,8 1 2-16,0-5-1 16,0-2 0-16,0-8-6 15,17-10 6-15,0-1-4 16,0-4 4-16,-1 7 1 16,-5 11 0-16,-2 8 3 15,-6 15-3-15,-3 12-2 0,0 12 2 16,0 6 6-16,-12 10 1 15,-2 5 7-15,5 0 2 16,-5-9-9-16,4-8 8 16,-1-19-13-16,5-27 2 15,6-18 1-15,0-15 0 16,0 0-3-16,0-3 26 16,20-57 17-16,27-27-5 15,23-37-37-15,7-14-3 16,7-7 10-16,-11-2-9 15,-10 12 4-15,-8 2-5 16,-20 28 0-16,-15 33 3 0,-3 33-3 16,-13 24 0-1,-4 12-2-15,0 3 2 0,6 0-3 16,-2 18-12-16,3 30 7 16,2 18 3-16,-1 9 5 15,-2 0 0-15,0-2 3 16,-3-13-2-16,2-15-2 15,-2-15 2-15,0-20 0 16,0-2-1-16,0-8 0 16,0 0 0-16,8 0-5 15,9-21 12-15,13-18-3 16,7-12-3-16,4 0 1 0,-10-3-2 16,-8 15 0-1,-6 12 2-15,-14 14-4 16,-2 13 4-16,0 0-4 0,-1 0 0 15,10 0-4-15,1 15 3 16,3 16-6-16,-5-2 9 16,8 2-2-16,0-10 1 15,1-9 1-15,5-9 0 16,-1-3 0-16,1 0 0 16,-3-12 5-16,4-16-5 15,-4-5 9-15,-6-2-9 16,-3-11 3-16,-11 4-1 15,-3 1-1-15,0 7 1 16,0 7-2-16,-23 9-1 0,0 6 0 16,2 9-2-16,1 3 0 15,0 9-7-15,0 36 10 16,3 9 1-16,11 3-1 16,6 1 0-16,0-13-1 15,0-3 1-15,17-9 0 16,12-18-5-16,5-9 5 15,10-6-1-15,2 0 1 16,7-9 0-16,-2-21 5 16,-7 0-4-16,-9-3 3 15,-7-4-3-15,-9 1 1 16,-2 1 4-16,-6 4-6 16,-5 10 1-16,-6 13 2 15,0 8-2-15,0 0-2 0,0 0 0 16,0 2-7-16,0 31 4 15,0 9-1-15,0 10 5 16,0-11 2-16,0-1 1 16,0-7-5-16,0-15 5 15,0-3-3-15,11-9 0 16,7-3-4-16,10-3 4 16,5 0 3-16,4-18-3 15,0-15 5-15,-1-6-3 16,-5 0-1-16,-5-1 0 15,-12 7 1-15,-5 10-2 16,-6 11 3-16,-3 8-2 0,0 4-2 16,0 0-5-1,0 0 0-15,0 10-1 0,0 19 6 16,0 4 1-16,11-2 0 16,2-8 3-16,7-10-5 15,8-7 2-15,1-6-1 16,5 0 1-16,2-6 0 15,1-19 1-15,0-4 5 16,-7-5-6-16,-7-1 4 16,0-5-4-16,-12 1 2 15,-5-6 4-15,-6 9-6 16,0 9 0-16,0 6 1 16,-9 12-1-16,-8 9-2 15,-3 0-3-15,-3 18 4 16,3 21-3-16,-1 12 4 0,11 0 0 15,10-5 0-15,0-7 0 16,0-10-1-16,17-8 1 16,14-8-4-16,7-7 4 15,10-6-1-15,8 0-6 16,2 0-40-16,-1 0-77 16,-7 0-101-16,-4 0-178 15</inkml:trace>
  <inkml:trace contextRef="#ctx0" brushRef="#br0" timeOffset="14523">6072 4039 628 0,'0'0'263'0,"0"0"-135"16,0 0-5-16,0 0-12 15,0 0-28-15,0 0-36 16,-9-58-13-16,-8 58-11 15,3 0-11-15,-1 0-10 16,7 19-1-16,5-1-1 16,3 3 3-16,0-6 1 15,0-3-3-15,0-6 7 16,11-3 5-16,4-3 5 16,5 0 0-16,-3 0 6 15,-3 0 3-15,-4-3-17 0,-3-3 0 16,-4-3-4-16,-3 0-5 15,0 3-1-15,0 3-52 16,-28 3-138-16,-15 0-365 16</inkml:trace>
  <inkml:trace contextRef="#ctx0" brushRef="#br0" timeOffset="15321">1164 5221 773 0,'0'0'168'0,"0"0"-138"15,0 0 16-15,0 0 67 16,0 0-37-16,0 0-16 15,-5-9 7-15,5 9-18 0,0 0-33 16,-6 15-11 0,-14 36-5-16,-17 18 30 0,-10 16 4 15,-2-2-19-15,-6 2 1 16,9-10-2-16,13-3-7 16,10-30-3-16,12-15-4 15,11-15 2-15,0-12-1 16,0 0 2-16,0-6 4 15,0-33-6-15,23-24 15 16,4-30-9-16,10-27 0 16,6-16-7-16,1-11 3 15,-1 2-1-15,-2 28-2 16,-10 39-1-16,-13 36 1 16,-13 30 1-16,-2 12-1 15,6 27-8-15,5 51-11 16,-1 43 13-16,-3 26 6 0,-6 9 2 15,2-8 1-15,11-22-3 16,9-18 1-16,8-21-1 16,-10-26-1-16,-4-28-48 15,-6-15-74-15,-14-9-45 16,0-9-14-16,0 0 20 16,-44-9-163-16</inkml:trace>
  <inkml:trace contextRef="#ctx0" brushRef="#br0" timeOffset="16177">665 5741 608 0,'0'0'148'0,"0"0"-67"0,0 0-9 16,0 0-70-16,0 0 60 16,217-33 32-16,-73-6 19 15,9-9-31-15,-8 0-27 16,-24 9-16-16,-38 6-9 15,-33 18 1-15,-27 9 6 16,-17-1-7-16,-6 7-10 16,0 0-8-16,0 0-2 15,0 0-10-15,0 0-3 16,3 25-13-16,2 17 16 0,-2-3 2 16,-3 9 6-16,0 0-6 15,0-9 2-15,0-12 4 16,0-15-7-1,0-12-1-15,3 0 2 0,7 0 0 16,7 0-2-16,6-6 3 16,14-27 7-16,3 0 1 15,1-6-10-15,-6 3 1 16,0 12-1-16,-15 9 1 16,-8 15-2-16,-4 0-4 15,4 0-6-15,5 6 3 16,7 21 6-16,-1 0 0 15,5 0 2-15,1-9 0 0,1-3 2 16,4-9-3 0,0-6 0-16,2 0 7 0,4 0-4 15,0-27 7-15,-3-6-5 16,-10 0 5-16,-13-6-5 16,-11 3 0-16,-3-3 7 15,0 6-2-15,-20 6-5 16,-18 0-4-16,-2 14-1 15,0 11-3-15,4 2 3 16,8 2-7-16,8 31 7 16,11 13 0-16,9 4 0 15,0 2 0-15,0-7 0 16,20-12-1-16,9-12 0 16,2-12-4-16,-1-9 5 0,-4 0 3 15,2-21-1-15,-5-27 13 16,-3-10-13-16,-4-4 10 15,-5-23-4-15,-2-8-3 16,-4-3 10-16,-5-4-5 16,3 11-7-16,-3 19 5 15,0 22-6-15,0 24 10 16,0 15 2-16,0 9-4 16,0 0-7-16,0 0-3 15,0 45-18-15,0 28 7 16,0 22 11-16,0 11 3 15,12-7 0-15,16 3-3 16,-1-14 0-16,-4-7-1 16,3-9-36-16,5-18-57 15,16-21-77-15,22-12-132 0,18-21-169 16</inkml:trace>
  <inkml:trace contextRef="#ctx0" brushRef="#br0" timeOffset="19837">2877 5645 343 0,'0'0'197'0,"0"0"-121"15,0 0-11-15,0 0 7 16,0 0-21-16,0 0-27 15,0 0-16-15,34-30-1 16,-31 30-5-16,0 0 6 16,1 6-1-16,-4 0-2 15,0 3-5-15,0-6-1 16,0 3 1-16,0 3 1 0,0-3 14 16,0-6-4-1,-4 3-1-15,4-3-3 0,0 0 6 16,0 0 7-16,0 0 6 15,0-9-12-15,0-6-4 16,0 9 3-16,0-6 2 16,0 9-2-16,0 0-5 15,0 3-7-15,0 0-1 16,0 0 0-16,0 0-1 16,0 0-5-16,0 0-3 15,0 0-2-15,0 3 6 16,0 6-1-16,0 0 6 15,0-3 0-15,-3-3 5 0,0 0 0 16,3-3-1 0,0 0 5-16,0 0 3 0,0-6-12 15,0-9-3-15,0-6 3 16,0 0 0-16,0 9 5 16,0-3 1-16,0 5-1 15,0 10-1-15,0-2-2 16,0 2-2-16,0 0 0 15,0 0 0-15,0 0-3 16,0 0-3-16,0 0-3 16,0 0 1-16,0 0 4 15,0 0 1-15,0 0 3 16,0 0 2-16,0 0-2 16,0 0 2-16,0 0-1 0,3 0 2 15,0 9 0-15,1 15-3 16,-4 12 2-16,0 9 2 15,0 15 11-15,0 9-5 16,-13 10 8-16,-24 8 7 16,-13 0-5-16,-10 0-4 15,-7-6-9-15,-10-8-1 16,1-13-2-16,9-12-4 16,13-27-81-16,24-21-137 15,30 0-143-15</inkml:trace>
  <inkml:trace contextRef="#ctx0" brushRef="#br0" timeOffset="21839">3559 5503 61 0,'0'0'662'15,"0"0"-551"-15,0 0-45 16,0 0 20-16,0 0-22 0,0 0-20 16,-56-96-3-1,49 77 6-15,4-2-14 0,3 0 3 16,0 3-32-16,0 3 0 15,10 9-1-15,3 0 5 16,1 6-8-16,-5 0 0 16,5 0-2-16,-2 18 1 15,2 16 0-15,0 14 0 16,-7 12 0-16,-1-4 1 16,-6 5 1-16,0-10 1 15,0-9-2-15,0-12 0 16,0-15 3-16,0-6 0 15,0-9-2-15,0 0-1 16,0 0 16-16,0-9 10 16,11-18 25-16,6-24-41 0,9-3-3 15,11-15 1-15,13-10-2 16,-1 13-3-16,-5 12-3 16,-21 24 3-16,-9 18-1 15,-8 12-4-15,-3 0-1 16,14 6-8-16,-6 24-2 15,5 15 6-15,-5 3 7 16,-5 4 0-16,5-17 4 16,-5-8-2-16,0-2-1 15,-3-19-1-15,-3-6 0 0,5 0 0 16,-2 0 5 0,3 0-5-16,0 0 4 0,2 0 2 15,5-6-5-15,4-21 4 16,6-6-4-16,8-1 0 15,-5-1 3-15,-3 8-4 16,-6 2 0-16,-10 13 1 16,-1 6 1-16,-1 6-4 15,-2 0 2-15,3 0-11 16,0 0 3-16,5 18 3 16,6 22 2-16,-2-1 2 15,3 3 1-15,-1-7 2 16,0-4-2-16,-5-16 0 15,-1-9 4-15,-5 0-4 16,-3-6 0-16,5 0-1 0,7 0 2 16,9-21 2-1,13-16 10-15,3-7-3 0,10-8 0 16,4-8-9-16,2 0 0 16,1 6-1-16,-13 9 3 15,-7 15-5-15,-11 18 2 16,-9 6-2-16,-4 6 0 15,4 0-3-15,0 12-4 16,0 15 7-16,-8 6-5 16,2 0 7-16,-5-3 0 15,-3-12 2-15,0-12 1 16,-3-3 0-16,5-3-3 0,-5 0 7 16,0 0-2-1,0 0 9-15,0-21-8 0,0-9-6 16,0 0 5-16,0 3-5 15,0 6 4-15,-11 9-4 16,-9 6-2-16,-9 6-2 16,-12 0-9-16,-8 30 13 15,-2 18 1-15,4 15-1 16,10 0 0-16,17 0 0 16,13-9 0-16,7-8 0 15,0-13-1-15,27-15-3 16,10-15 3-16,6-3 1 15,1-3 1-15,2-27 12 16,-2-10-10-16,-7-4 8 16,-3-1 2-16,-15-7-8 0,-5 2 13 15,-8 7-4-15,-6 16-1 16,0 9 14-16,0 15-12 16,0 3 0-16,0 0-15 15,0 0-9-15,0 24 5 16,-13 18 4-16,3 6 4 15,0-3-2-15,7-5 1 16,3-11-3-16,0-4 0 16,0-4 0-16,0-15 1 15,0-6-1-15,13 0-2 16,10 0 2-16,11-6 3 16,6-30 3-16,7-9-2 0,-1-7-4 15,-2 2 8 1,-7 4-6-16,-14 19-1 0,-9 6-1 15,-8 18-3-15,-3 3 2 16,8 0 1-16,2 24-11 16,-3 18 5-16,-3 6 0 15,-1 3 6-15,2-3 3 16,4-15 1-16,5-5-8 16,6-16 6-16,7-6-2 15,4-6 1-15,0 0 4 16,5-12 0-16,6-28 4 15,-7-8-9-15,0-12 4 16,-9-15-1-16,-4-6 0 16,-13-3 7-16,-12 2-10 15,0 4 3-15,0 15 6 0,-12 12-6 16,-5 21-1-16,6 18 0 16,8 12 0-16,0 0-2 15,0 2-2-15,-8 44-2 16,-1 26 0-16,-6 9 8 15,4 13-6-15,2-1 2 16,-2-6 0-16,2-6 2 16,-2-14-2-16,3-20 0 15,8-13-1-15,0-20 3 16,3-10-4-16,0-4 2 16,0 0-4-16,0 0 2 15,11-12 2-15,9-28 2 0,6-5 0 16,0-5-1-16,9-8-2 15,-3 1 1-15,5 6-7 16,-4 6 6-16,-10 21-15 16,-6 14 7-16,-9 10 3 15,-2 0-8-15,0 4 7 16,-6 29-6-16,0 15-3 16,0 6 14-16,-26-9-12 15,-8 3 14-15,11-14 8 16,7-7-8-16,5 0 4 15,8-19-4-15,3-2 0 16,0-2 1-16,0-4 2 16,0 0-3-16,17 0 0 0,24 0 2 15,17 0 5-15,14 0-7 16,4-6-14-16,7-6-58 16,7 5-122-16,0-7-113 15,2 1-418-15</inkml:trace>
  <inkml:trace contextRef="#ctx0" brushRef="#br0" timeOffset="23369">7136 5546 806 0,'0'0'130'16,"0"0"-124"-16,0 0 10 15,0 0 68-15,0 0-12 16,0 0-11-16,0 0 9 16,-8-27-2-16,45-12-10 15,15-22-39-15,3-7 10 16,9-11-21-16,-7-8-3 15,-10 0 7-15,-13 2-10 16,-11 1 1-16,-10 12 10 0,-13 9-8 16,0 18 15-1,0 12 1-15,0 14-4 0,0 11 0 16,-4 8-15-16,1 0-1 16,0 0-1-16,-8 33-7 15,-4 36 3-15,-5 24 4 16,6 13 0-16,11-4 5 15,3-3-3-15,0-12-2 16,0-12 1-16,12-23 2 16,13-23-6-16,4-17 2 15,9-12-6-15,8 0 7 16,7-33 8-16,4-15-5 0,0-18 6 16,-7-3-9-16,-13-3 7 15,-10-9-2-15,-10 8-3 16,-14-5 16-16,-3 9-13 15,0 9 4-15,0 18 10 16,-14 15-8-16,8 17 0 16,6 10-5-16,-3 0-6 15,-8 25-3-15,-9 35-5 16,-10 27 8-16,1 6 5 16,4-5-4-16,12-1 2 15,7-12-3-15,2-3 1 16,0-9 2-16,4-20-3 15,0-16 0-15,0-19-1 16,0-1-5-16,11-7-3 16,19 0-3-16,10-25 12 15,10-11 8-15,4-9-6 0,-8 9-1 16,-11 6-1-16,-17 15 0 16,-10 9-6-16,-5 6 5 15,-3 0-1-15,3 0-2 16,3 3-12-16,5 27 7 15,2 3 5-15,4 0 3 16,0-12 0-16,6-9 1 16,8-5 1-16,-2-7 0 15,4 0-1-15,4-7 0 16,3-20 5-16,-5-6-4 16,-9 0 5-16,-6-9-2 0,-11 3 0 15,-5-6 8 1,-4 5-10-16,0 11 3 0,0 8-1 15,-4 9-3-15,-5 12-2 16,-2 0-4-16,-4 0 2 16,-5 6 3-16,-4 29 1 15,0 11-1-15,5-1 0 16,5 6-2-16,3 0 2 16,11-12 1-16,0-5-1 15,0-11 0-15,14-5-6 16,12-11 4-16,9-7 1 15,2 0 1-15,6-13 0 16,4-14 5-16,-1 0 0 0,-6-8 6 16,-13 4-11-16,-7 4 1 15,-6 6 3-15,-5 3-1 16,-3 9-3-16,-1 3 0 16,-2 6-3-16,-3 0 1 15,3 0-7-15,4 15 2 16,-4 18 1-16,4-3 6 15,-4 4 2-15,-3-14-1 16,4-5 1-16,-1-9 2 16,0-6-4-16,5 0 0 15,-5 0-1-15,0 0 1 16,3 0 0-16,8 0-5 16,9-12 5-16,7-9 11 15,1-3-9-15,-2 6 3 0,-12 6-4 16,-8 6 1-16,2 6-3 15,-11 0 1-15,0 0-5 16,6 0 1-16,-2 21-3 16,-1 6 3-16,1 0 2 15,-4-9 4-15,0-5-1 16,7-11-1-16,-4-2 0 16,3 0 0-16,5 0-1 15,9 0-2-15,12-12 3 16,9-15 3-16,5-3 6 15,-5 3-9-15,-4 9 0 16,-11 6-1-16,-3 9 0 16,1 3 0-16,-7 0 0 0,3 0-1 15,0 15 0-15,-6 9-4 16,-5-3-8-16,-6 0 1 16,0-2-23-16,-3-5-13 15,0 1-20-15,0-3-34 16,0 3-41-16,-23-3-66 15,-17-5-56-15</inkml:trace>
  <inkml:trace contextRef="#ctx0" brushRef="#br0" timeOffset="23614">7203 5245 613 0,'0'0'98'0,"0"0"-57"16,0 0 84-16,0 0-72 15,0 0-37-15,266-102 9 16,-81 71 2-16,-15 2-24 16,-50 10-6-16,-57 7-3 15,-46 10-57-15,-17 2-19 16,-9 0-72-16,-42 0-323 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3:16:27.106"/>
    </inkml:context>
    <inkml:brush xml:id="br0">
      <inkml:brushProperty name="width" value="0.05" units="cm"/>
      <inkml:brushProperty name="height" value="0.05" units="cm"/>
      <inkml:brushProperty name="color" value="#808080"/>
      <inkml:brushProperty name="fitToCurve" value="1"/>
    </inkml:brush>
  </inkml:definitions>
  <inkml:trace contextRef="#ctx0" brushRef="#br0">4 691 834 0,'0'0'138'0,"0"0"-84"16,0 0 27-16,0 0-11 16,0 0-15-16,0 0-24 15,0-8 12-15,0 8-2 16,0 0-37-16,0 0-4 15,0 33 0-15,0 3 9 16,0 9 0-16,0-9-3 16,0-3-3-16,0-9 1 15,6-3-2-15,5-15-1 16,-8-6 3-16,3 0-4 16,-3 0 8-16,8 0 2 0,2-24 9 15,11-18 4-15,9-24-20 16,13-3 4-16,2-4-3 15,-1 13-3-15,-18 18 1 16,-12 30 0-16,-10 6-2 16,-7 6-1-16,0 0-3 15,0 0-18-15,0 0-77 16,0 27-66-16,0 6-62 16,0-6-78-16,0 0-209 15</inkml:trace>
  <inkml:trace contextRef="#ctx0" brushRef="#br0" timeOffset="301">371 698 424 0,'0'0'186'16,"0"0"-87"-16,0 0 23 16,0 0-15-16,0 0-15 15,0 0-1-15,-17-69-5 16,17 69-18-16,0 0-34 15,0 0-33-15,-3 0-1 16,3 21-4-16,-3 18 4 16,-6 9 7-16,4 6-5 15,-1 0 5-15,6 0-3 16,0-3-1-16,0-17 0 0,0-7-3 16,0-19-3-16,0-2-6 15,6-6-34-15,2 0-40 16,-5-14-18-16,3-26-2 15,-6-14-104-15,0 0-191 16</inkml:trace>
  <inkml:trace contextRef="#ctx0" brushRef="#br0" timeOffset="595">371 382 496 0,'0'0'204'15,"0"0"-127"-15,0 0 15 0,0 0-11 16,0 0-68-16,0 0-4 16,-17-6-9-16,11 33 32 15,6 6-8-15,0-18-11 16,0 3-3-16,0-12 21 16,14-3 15-16,1-3-14 15,-1 0-9-15,0 0 1 16,-1-9-12-16,1-9-7 15,-5 9-2-15,-4-3-3 16,-2 12-16-16,-3 0-40 16,0 0-42-16,0 12-22 15,-11 15-206-15,-6 15-136 16</inkml:trace>
  <inkml:trace contextRef="#ctx0" brushRef="#br0" timeOffset="1200">438 986 453 0,'0'0'233'0,"0"0"-119"16,0 0 2-16,0 0-28 15,0 0-25-15,0 0-14 16,133-174-1-16,-79 120-13 16,-1-6-9-16,-9 5-10 15,-10 8-1-15,-11 13 0 16,-17 10 11-16,-1 15 18 15,-5 9 0-15,0 0-20 16,0 0-24-16,0 0-8 0,0 0-4 16,0 0 12-1,0 12 3-15,0 9 5 0,0 6-6 16,0-6 0-16,6 6 0 16,3 7 3-16,2 5-2 15,-11 3-2-15,0-3-1 16,0 0 0-16,0-6 0 15,0-12-5-15,0-12-4 16,0-3-14-16,-3-6-21 16,-11 6-19-16,0-6 50 15,2 0-26-15,6 0 18 16,6 0 13-16,0-12-1 16,6-18 1-16,40-15 8 0,15-9 5 15,9 0-2-15,-10 0 4 16,-3 2 10-16,-18 13 4 15,-11 15 5-15,-16 18 10 16,-8 6-5-16,0 0-11 16,-1 6-17-16,-3 30 1 15,0 12 23-15,0 4-19 16,0-4 17-16,0-3-16 16,0-9 0-16,0-9-4 15,0-3-2-15,0-9-2 16,0-9-1-16,0 0 0 15,0-6-27-15,0 0-68 0,0 0-55 16,0 0-48 0,0-27-42-16,0-12-227 0</inkml:trace>
  <inkml:trace contextRef="#ctx0" brushRef="#br0" timeOffset="1511">1187 262 567 0,'0'0'100'16,"0"0"-44"-16,0 0 32 16,0 0-30-16,0 0-58 15,0 0 2-15,-33 0 18 16,33 20-12-16,0 7-5 16,6-14 7-16,15-7 19 0,5-6 12 15,0 0 9 1,2-6 16-16,-5-21-12 0,-7 0-19 15,-8 2-5-15,-8 4 0 16,0 0 3-16,-8 9-33 16,-22 10-16-16,-4 2-2 15,2 0 0-15,5 0-30 16,10 20-48-16,7 7-3 16,10-6-38-16,0 6-111 15,0-8-352-15</inkml:trace>
  <inkml:trace contextRef="#ctx0" brushRef="#br0" timeOffset="2670">1187 262 502 0,'184'47'212'0,"-178"-67"-87"16,-6 13 11-16,4-1-6 16,-4 8-44-16,0 0-34 15,0 0-22-15,3 27-14 16,0 27-12-16,-3 21 59 15,0 12-10-15,0 0-30 16,0 7-1-16,0-7 1 16,-6 0-8-16,-7-9-5 15,2-15-1-15,8-11-2 16,3-25-6-16,0-12 4 0,0-15-4 16,0 0 0-1,0 0 0-15,0-15 9 0,0-25-7 16,0-14-3-16,0 0-11 15,0 3 1-15,0 15-5 16,-14 12 14-16,-6 9-4 16,5 9-10-16,1 0 0 15,3 6-8-15,8 0 8 16,3 0 15-16,0 0-13 16,0 0 6-16,0 0-16 15,20 0 14-15,14 0 9 16,9 0 5-16,7 0 3 15,7 0-5-15,-4 0 6 16,1-9-2-16,-4-12 9 16,-10 3-3-16,0-9 1 0,-10-6-9 15,-7 6 7-15,-6-7-5 16,-6 7 0-16,-8 0 5 16,-3 13 7-16,0 7 12 15,0 1-12-15,-14 6-11 16,-3 0-8-16,5 0 0 15,-2 9 4-15,1 24-2 16,6 6 0-16,7 7-1 16,0 2 1-16,0-9-1 15,3 3 0-15,20-18-1 16,5-3 1-16,-5-15-2 16,4-6 2-16,2 0 1 0,8 0 4 15,7-18-3-15,2-9 0 16,-2-6-1-16,4 0 1 15,-10-3-2-15,0 5 0 16,-4 4-1-16,-8 12 1 16,-9 9-1-16,-1 6-1 15,-2 0-5-15,3 0 3 16,-3 6 2-16,1 15 0 16,-4-2 1-16,-2-4 0 15,-1-3 0-15,-5-12 1 16,-3 0-1-16,3 0 1 15,-3 0 7-15,0 0-1 16,0-6 0-16,0-15-5 16,0-6-2-16,-17 0 1 15,0 8-2-15,-6 5 1 0,3 7-6 16,-1 7-3-16,-2 0-6 16,0 0 15-16,0 27 0 15,-4 21 0-15,7 4 1 16,3 5-1-16,17-6 0 15,0-9-1-15,0-15-4 16,20-9 5-16,7-18 4 16,7 0 0-16,3-6 3 15,10-33 4-15,2-9 6 16,5-18-1-16,-4-3-3 0,-7-16-2 16,-10-5-4-1,-8-15 0-15,-13-3-4 0,-4 8 0 16,-8 13-2-16,0 27 2 15,0 27-2-15,0 18 6 16,-5 15 1-16,-1 0-8 16,0 21-5-16,-11 39-4 15,0 27 9-15,4 13 5 16,6-7-5-16,7-6 3 16,0-12-2-16,0-2 0 15,7-13-1-15,12-6-7 16,1-6-36-16,5-9-79 15,-6-6-201-15,-2 0-301 16</inkml:trace>
  <inkml:trace contextRef="#ctx0" brushRef="#br0" timeOffset="2924">2777 797 848 0,'0'0'237'0,"0"0"-140"16,0 0 10-16,0 0-32 16,0 0-39-16,0 0-14 15,-69-24-2-15,69 42 1 16,0-6-6-16,0-3-9 16,0 3-4-16,0-6 0 15,20-6 11-15,3 0 0 16,-6 0-10-16,-17 0-3 0,0 0-66 15,-43 0-257-15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3:24:00.052"/>
    </inkml:context>
    <inkml:brush xml:id="br0">
      <inkml:brushProperty name="width" value="0.05" units="cm"/>
      <inkml:brushProperty name="height" value="0.05" units="cm"/>
      <inkml:brushProperty name="color" value="#ED1C24"/>
      <inkml:brushProperty name="fitToCurve" value="1"/>
    </inkml:brush>
  </inkml:definitions>
  <inkml:trace contextRef="#ctx0" brushRef="#br0">66 82 452 0,'0'0'168'0,"0"0"-57"16,0 0 3-16,0 0-33 16,0 0 6-16,0 0-29 15,-66 46-17-15,66-46 2 16,3 0-20-16,31 0 2 16,19-3-14-16,24-19 2 15,13-1 5-15,3-2-17 16,-1 4 3-16,-16 3-2 15,-30 7 3-15,-23 7-10 0,-23 4-37 16,0 0-172-16,-32 0-66 16</inkml:trace>
  <inkml:trace contextRef="#ctx0" brushRef="#br0" timeOffset="228">257 59 333 0,'0'0'212'16,"0"0"-64"-16,0 0 2 16,0 0-57-16,0 0-42 0,0 0-17 15,0-6-33 1,0 33 3-16,0 12 2 0,0 9 24 16,0 0-5-16,0 3-25 15,0-3 1-15,3 4 5 16,-3-2-6-16,0 2-26 15,0-7-199-15,-20 0-400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3:24:01.009"/>
    </inkml:context>
    <inkml:brush xml:id="br0">
      <inkml:brushProperty name="width" value="0.05" units="cm"/>
      <inkml:brushProperty name="height" value="0.05" units="cm"/>
      <inkml:brushProperty name="color" value="#ED1C24"/>
      <inkml:brushProperty name="fitToCurve" value="1"/>
    </inkml:brush>
  </inkml:definitions>
  <inkml:trace contextRef="#ctx0" brushRef="#br0">0 210 539 0,'0'0'161'16,"0"0"-82"-16,0 0 21 15,0 0-37-15,0 0-42 16,0 0-1-16,87-58-11 16,-3 29 3-16,14-4 5 0,-2 0-12 15,-12 5 2 1,-27 10-7-16,-28 9 2 0,-18 7-7 16,-11 2-53-16,0 0-121 15,-20 0-74-15,-14 17-193 16</inkml:trace>
  <inkml:trace contextRef="#ctx0" brushRef="#br0" timeOffset="269">321 129 226 0,'0'0'206'0,"0"0"-71"15,0 0-9-15,0 0-35 16,0 0-25-16,0 0-27 15,-6-12-15-15,6 12 10 0,0 0-20 16,0 0 0-16,0 0 6 16,0 0-12-16,0 0 4 15,0 0-10 1,0 0 1-16,0 6 3 0,0 23-4 16,0 14 7-16,0 2 4 15,0 6-12-15,0 7 3 16,0-4-4-16,-3 0-10 15,-8-6-141-15,-1 0-557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3:07:02.560"/>
    </inkml:context>
    <inkml:brush xml:id="br0">
      <inkml:brushProperty name="width" value="0.05" units="cm"/>
      <inkml:brushProperty name="height" value="0.05" units="cm"/>
      <inkml:brushProperty name="color" value="#ED1C24"/>
      <inkml:brushProperty name="fitToCurve" value="1"/>
    </inkml:brush>
  </inkml:definitions>
  <inkml:trace contextRef="#ctx0" brushRef="#br0">213 199 874 0,'0'0'179'0,"0"0"-47"15,0 0-14-15,0 0-40 16,0 0-46-16,0 0-15 16,3 198 43-16,-19-95-21 15,0-1-9-15,7 2-6 16,2-10-6-16,1-8-5 15,6-9 5-15,0-14-7 16,0-15 0-16,0-13-10 16,0-19 5-16,0-7 0 15,0-9-6-15,0 0 0 16,0 0 10-16,0 0 2 16,0-11 17-16,0-35-2 15,0-25-23-15,0-24 1 0,0-19-5 16,-9-18 0-1,-1-4 1-15,1 6-1 0,-1 16-2 16,7 25-3-16,3 29 2 16,0 20 1-16,0 12-7 15,28 8-6-15,17 6 2 16,11 8-7-16,12 6 4 16,1 0-7-16,2 2 5 15,-15 33 10-15,-7 7-8 16,-15 13 3-16,-18 5 10 15,-16 6-5-15,0 9 4 16,-39 1-6-16,-14-5 3 16,-4-13 0-16,5-12-4 0,11-20 1 15,16-13 6-15,16-7-1 16,2-6 1-16,7 0 4 16,0 0 0-16,0 0 0 15,22 0-5-15,16-2 4 16,14-13-2-16,11 10 3 15,-2 5-4-15,2 0 0 16,0 26 4-16,1 17-2 16,-1 13 0-16,-8 7 2 15,-17 6-1-15,-19-3 3 16,-19-12-4-16,0-6 4 16,-25-5 0-16,-27-5 7 0,-14-8-6 15,-13-12 1 1,-7-6 5-16,-4-12-9 15,5 0 0-15,18 0 0 0,16-9-14 16,23-19-33-16,28-27-47 16,13-16-83-16,62-17-219 15</inkml:trace>
  <inkml:trace contextRef="#ctx0" brushRef="#br0" timeOffset="458">1382 342 775 0,'0'0'282'15,"0"0"-106"-15,0 0-16 0,0 0-54 16,0 0-48-16,0 0-24 16,0-65-23-16,0 65-8 15,0 23 1-15,0 42-2 16,0 21 5-16,0 14 13 15,0 6 2-15,0-3 0 16,0-8-14-16,0-13-5 16,0-11 10-16,0-17-12 15,0-16 4-15,0-15-1 16,0-15-3-16,0-5 4 16,0-3-3-16,0 0 5 15,0-5 31-15,-10-33-9 0,-2-16-22 16,-7-18-3-16,3-13-4 15,-7-18 3-15,-2-11-3 16,0-4 0-16,6-5-3 16,3 18-2-16,13 16-5 15,3 17-3-15,6 21-13 16,38 14-2-16,17 3-15 16,15 14-14-16,16 6 6 15,3 14-39-15,-6 0-33 16,-19 16-49-16,-28 30-84 15,-33 11-76-15</inkml:trace>
  <inkml:trace contextRef="#ctx0" brushRef="#br0" timeOffset="643">1299 871 199 0,'0'0'376'0,"0"0"-284"16,0 0 29-16,0 0 6 15,179-11-32-15,-94-6-52 16,7 2-18-16,-2 1-19 16,-18 9-6-16,-15 1-136 15,-21 4-409-15</inkml:trace>
  <inkml:trace contextRef="#ctx0" brushRef="#br0" timeOffset="1067">2331 277 775 0,'0'0'203'0,"0"0"-33"16,0 0-41-16,0 0-40 15,0 0-37-15,0 0-17 16,-158-123-10-16,114 123-13 15,1 0-4-15,9 0 0 16,12 8-8-16,6 18 0 16,10 8 0-16,6 12 0 15,0 6 2-15,15 7-2 0,20 7 0 16,13 3 4-16,6-3-4 16,9-1 2-16,-2-4 0 15,-7 1 0-15,-4-5-1 16,-11-5-1-16,-10 2 0 15,-14-11 4-15,-12-6-4 16,-3-6-2-16,0-7 2 16,-15-7 4-16,-29-9 3 15,-11-2-3-15,-11-6-3 16,1 0 1-16,9 0-2 16,12-11-30-16,15-6-45 15,9-4-55-15,15-1-99 16,2-1-173-16</inkml:trace>
  <inkml:trace contextRef="#ctx0" brushRef="#br0" timeOffset="1382">232 1443 742 0,'0'0'214'16,"0"0"-127"-16,-173 37 15 16,170-31 5-16,3-4-41 0,19 4-52 15,61-6-12-15,53 0 22 16,55 0 23-16,33-20-4 16,18-8-35-16,0-1 4 15,-11 1-12-15,-11 2 1 16,-21 1 4-16,-21 4-3 15,-29 7 1-15,-44 5-3 16,-42 6-18-16,-38 3-59 16,-22 0-85-16,-6 9-65 15,-48 14-73-15</inkml:trace>
  <inkml:trace contextRef="#ctx0" brushRef="#br0" timeOffset="1644">626 1651 487 0,'0'0'222'16,"0"0"-111"-16,0 0 10 15,0 0-29-15,0 0-44 16,0 0-1-16,193 0 16 16,-59 0 55-16,34 0-24 15,22 0-36-15,5 0-14 16,-5-11-15-16,-15-3-10 15,-13 2-3-15,-22 3-12 16,-29 1 3-16,-32 3-7 16,-31 2 1-16,-26 3-4 15,-18 0-61-15,-4 0-112 0,-32 0-229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3:24:02.269"/>
    </inkml:context>
    <inkml:brush xml:id="br0">
      <inkml:brushProperty name="width" value="0.05" units="cm"/>
      <inkml:brushProperty name="height" value="0.05" units="cm"/>
      <inkml:brushProperty name="color" value="#ED1C24"/>
      <inkml:brushProperty name="fitToCurve" value="1"/>
    </inkml:brush>
  </inkml:definitions>
  <inkml:trace contextRef="#ctx0" brushRef="#br0">37 83 559 0,'0'0'187'15,"0"0"-135"-15,0 0 24 16,0 0-10-16,0 0-14 16,0 0-3-16,-37 0-36 15,81 0 11-15,16 0-11 16,30-9-5-16,14-6 16 15,0 0-22-15,-8 0-2 16,-22 6 1-16,-24 0-1 16,-24 5-3-16,-18 2-81 15,-8 2-44-15,0-3 37 0,-28 3-99 16,-1 0-69-16,2 0 55 16,7 0 162-16,9 0 29 15,2 0 13-15,-2 0 42 16,5 0 27-16,0 0 15 15,3 0 25-15,3 0-24 16,0 0-3-16,0 0-6 16,0 3-11-16,0-1-18 15,-8 4 3-15,2 4-21 16,-1 8 0-16,0 6-2 16,0 6-14-16,1 12 19 15,-2 12-19-15,-1 13-8 16,-2-1-5-16,-4 5-2 0,-2-4-184 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3:24:03.093"/>
    </inkml:context>
    <inkml:brush xml:id="br0">
      <inkml:brushProperty name="width" value="0.05" units="cm"/>
      <inkml:brushProperty name="height" value="0.05" units="cm"/>
      <inkml:brushProperty name="color" value="#ED1C24"/>
      <inkml:brushProperty name="fitToCurve" value="1"/>
    </inkml:brush>
  </inkml:definitions>
  <inkml:trace contextRef="#ctx0" brushRef="#br0">118 87 628 0,'0'0'127'15,"0"0"-110"-15,0 0 55 16,0 0 12-16,0 0-26 16,0 0-12-16,-114 57-10 15,114-57-6-15,0 0 5 16,0 0-5-16,0 0-7 15,17 0-21-15,20 0 3 0,9-15 13 16,21-6-12-16,11-6-6 16,-6-3 10-16,0 6-10 15,-23 6-64-15,-19 9-104 16,-19 9-41-16,-11 0-63 16</inkml:trace>
  <inkml:trace contextRef="#ctx0" brushRef="#br0" timeOffset="229">362 114 536 0,'0'0'146'16,"0"0"-89"-16,0 0 61 0,0 0-36 16,0 0-13-16,0 0-16 15,0 0-14-15,0 6-7 16,0 12-13-16,0 12-16 15,0 19 36-15,0 5-21 16,0 9-13-16,0 3 5 16,0 6-10-16,0-3-119 15,-20-2-231-15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3:24:11.975"/>
    </inkml:context>
    <inkml:brush xml:id="br0">
      <inkml:brushProperty name="width" value="0.05" units="cm"/>
      <inkml:brushProperty name="height" value="0.05" units="cm"/>
      <inkml:brushProperty name="color" value="#ED1C24"/>
      <inkml:brushProperty name="fitToCurve" value="1"/>
    </inkml:brush>
  </inkml:definitions>
  <inkml:trace contextRef="#ctx0" brushRef="#br0">89 379 709 0,'0'0'198'15,"0"0"-99"-15,0 0 22 16,0 0-1-16,0 0-17 16,0 0-33-16,0 0 13 15,-89-12-41-15,89 3-17 16,15-9 13-16,33-9-30 15,22-15 5-15,26 0-9 0,8-3-3 16,14 3 4-16,-2-1-5 16,-6 8 0-16,-15 5-5 15,-26 8-18-15,-31 13-78 16,-32 9-115-16,-6 0-137 16,-23 27-63-16</inkml:trace>
  <inkml:trace contextRef="#ctx0" brushRef="#br0" timeOffset="234">590 166 592 0,'0'0'234'0,"0"0"-93"16,0 0 18-16,0 0-25 16,0 0-24-16,0 0-53 15,-9-15-18-15,9 15 6 0,0 0-33 16,0 36-4-16,9 30-8 15,2 27 52-15,-2 25-12 16,-5 17-39-16,-4 15 1 16,0 1-2-16,0-7-2 15,7-14-81-15,6-28-162 16,7-21-288-16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3:23:44.613"/>
    </inkml:context>
    <inkml:brush xml:id="br0">
      <inkml:brushProperty name="width" value="0.05" units="cm"/>
      <inkml:brushProperty name="height" value="0.05" units="cm"/>
      <inkml:brushProperty name="color" value="#ED1C24"/>
      <inkml:brushProperty name="fitToCurve" value="1"/>
    </inkml:brush>
  </inkml:definitions>
  <inkml:trace contextRef="#ctx0" brushRef="#br0">942 3923 681 0,'0'0'180'15,"0"0"-93"-15,0 0 39 0,0 0-8 16,0 0-30 0,0 0-75-16,-14-52-13 0,0 110 0 15,-1 23 14-15,-5 6 12 16,6 6-9-16,4 1-13 15,3 4 1-15,7-7 1 16,0-13-4-16,0-24 2 16,0-24-4-16,0-15 0 15,0-15 6-15,0 0-5 16,0-3 17-16,3-57 34 16,-3-39 13-16,11-43-61 15,-2-20-4-15,2-12 0 16,-8 2-1-16,-3 10 0 15,0 11 1-15,0 31-1 0,0 24 1 16,0 27-4 0,3 26 2-16,31 22-3 0,13 21-6 15,8 0-14-15,14 31 8 16,-10 35 8-16,-8 18-5 16,-25 21 14-16,-23 7-7 15,-3 8 6-15,-26-3 0 16,-32-5-6-16,-5-2 3 15,-4-1 3-15,1-4-7 16,16-2 8-16,19-19-12 16,22-24-7-16,9-18-20 15,0-21-24-15,37-12 46 16,6-9 15-16,4 0-3 0,2-15 5 16,6-24 0-1,0-12 2-15,6-10 7 0,-7-7-7 16,-4-2 4-16,-13 7 12 15,-11 3 0-15,-9 6 17 16,-10 2-16-16,-7 17 6 16,0 16 6-16,0 13-26 15,0 6 10-15,0 0-15 16,0 0-2-16,-27 12-12 16,-7 34 5-16,-6 16 9 15,7 11 1-15,13 2-1 16,17-3-1-16,3-8-1 15,0-4 4-15,9-22-4 0,15-11-2 16,2-14 1-16,5-13 1 16,2 0-15-16,15-33 17 15,7-22 7-15,0-7-5 16,-6-8 2-16,-8 5-3 16,-9 1 1-16,-7 4 5 15,-6 8-7-15,-12 23 0 16,-1 14 3-16,-6 11-2 15,0 4-2-15,0 0-8 16,0 16-10-16,0 32-2 16,4 15 20-16,-1 12 1 15,4 3 0-15,6-5 5 16,-10-11-10-16,2-14 6 16,-5-11-1-16,0-19 0 0,0-12-12 15,0-6 8-15,-5 0 4 16,-11-15 8-16,2-15-8 15,1 0 4-15,6 2-4 16,7 14 0-16,0 5-2 16,0 9-2-16,0 0 2 15,0 0 1-15,0 0-4 16,0 0-8-16,11 0 7 16,22 0 3-16,10-10 3 15,8-13 0-15,-4-4 4 0,-1-6-1 16,-5-4-1-1,-9-2-1-15,-1 3 5 0,-8-6 7 16,-5-1-4-16,-6 11 2 16,-9 4 8-16,2 17-14 15,-5 11 23-15,0 0-9 16,0 0-19-16,0 9-15 16,-8 36-15-16,-12 15 30 15,4 6 12-15,9-5-10 16,7-11-2-16,0-11 0 15,0-12-2-15,3-12 1 16,14-11-3-16,3-4-10 16,6 0 13-16,5-21 1 15,2-18 6-15,-2-3-6 16,-8 5 4-16,-3 7-8 0,-11 12 5 16,-2 9-1-16,-7 9 3 15,0 0-3-15,4 0-7 16,3 3-5-16,2 24-7 15,5 6 17-15,0 3-5 16,6-5 7-16,3-4-1 16,3-13 3-16,7-10-2 15,7-4 0-15,4-12 2 16,10-34 6-16,-7-8-7 16,-4-2 2-16,-14-8 4 15,-4-2 1-15,-15-3 8 16,-10-6-3-16,0 5 7 0,0 4 1 15,-7 18-8-15,-13 15 1 16,6 18 2-16,5 12-16 16,1 3-1-16,-4 6-5 15,-5 51-20-15,-10 21 23 16,7 18 5-16,17 4-2 16,3-10 0-16,6-8 1 15,31-20-1-15,-1-20 2 16,-2-17 1-16,-4-17-5 15,4-8 5-15,3-8-2 16,10-34 15-16,-1-13-13 16,-3-8-2-16,-8-3 8 15,-9-7-2-15,-6-2 6 16,-11-3-2-16,-6 6-1 16,-3 15 8-16,0 24-15 0,0 18 19 15,0 15-9-15,0 0-13 16,0 0-7-16,-3 33-16 15,-14 33 16-15,-3 18 4 16,8 13 3-16,6-4 0 16,6-6 1-16,0-6 0 15,12-6-2-15,25-12-6 16,3-17-60-16,7-26-70 16,3-20-76-16,-7 0-71 15,-12-41-139-15</inkml:trace>
  <inkml:trace contextRef="#ctx0" brushRef="#br0" timeOffset="124">3037 4114 241 0,'0'0'244'16,"0"0"-146"-16,0 0-57 16,0 0-41-16,0 0-95 15</inkml:trace>
  <inkml:trace contextRef="#ctx0" brushRef="#br0" timeOffset="1627">3578 3979 539 0,'0'0'155'0,"0"0"-81"15,0 0 54-15,0 0-29 16,0 0-35-16,0 0-32 15,-13 0-8-15,37 0-23 16,28 0 4-16,23 0 23 16,21 0 19-16,8 0 1 15,-3-2-29-15,-8-8 0 0,-13 1-1 16,-13 3-8 0,-21 0 7-16,-15 4-6 0,-18-2 3 15,-5 1 6-15,-8 1-2 16,0-10 23-16,0-7 29 15,-14-8-48-15,-16 0-17 16,-13 3-4-16,-5 3 2 16,1 3 6-16,10 6-9 15,11 6 5-15,9 0 13 16,13 6-14-16,4-4 7 16,0 4-4-16,0 0-7 15,0 0 0-15,4 0-3 16,23 0-1-16,17 0 3 15,12 4 2-15,7 17 4 0,1 0-5 16,-10 6 6-16,-11 0-9 16,-16-6 3-16,-13 3 0 15,-14-3 0-15,0 6 2 16,-20 4-4-16,-32 4-18 16,-17-1-106-16,-12-4-165 15,2-6-274-15</inkml:trace>
  <inkml:trace contextRef="#ctx0" brushRef="#br0" timeOffset="4027">5353 3865 460 0,'0'0'334'0,"0"0"-196"16,0 0-28-16,0 0 15 16,-33-156-6-16,16 141-34 15,3 5-32-15,8 8-20 16,-5 2-3-16,-9 0 3 16,-6 12-30-16,-18 30 5 15,-2 24-8-15,6 12 0 16,10 9 0-16,16 12 0 15,14 10-1-15,0 2 1 0,31-5 2 16,13-19-2-16,2-24 3 16,4-21 0-16,-1-18-4 15,3-15 2-15,-3-9 1 16,1 0 6-16,1-21 10 16,-8-18 23-16,-2-18 1 15,-12-6-13-15,-9-19-2 16,-14-8-2-16,-6 3 1 15,0 0-5-15,-35 12-4 16,-13 15-6-16,-5 8-2 16,-4 13-7-16,1 9-4 15,5 12 2-15,18 12 0 0,13 0-3 16,12 0-2-16,8 6-10 16,-6 0-35-16,0 15-59 15,-8 30 32-15,14 12-105 16,0-6-208-16,14-18-185 15</inkml:trace>
  <inkml:trace contextRef="#ctx0" brushRef="#br0" timeOffset="-1964">1443 1098 482 0,'0'0'471'16,"0"0"-323"-16,0 0-34 15,0 0-28-15,0 0-30 16,0 0-56-16,0 0-5 16,-11 48 5-16,19 39 5 0,-2 4-3 15,5-7 5-15,8-12-7 16,12-18 0-16,9-12 5 15,0-15-2-15,1-9-3 16,-3-14 12-16,-1-4-11 16,10 0 20-16,4-43 8 15,5-23 5-15,4-24-6 16,-2-24-22-16,-12-19-1 16,-13-20 8-16,-19-10-13 15,-14-8 7-15,-6 6-6 0,-52 17 0 16,-15 28 4-1,-10 33-5-15,-4 35 0 0,-3 38-1 16,-11 14 1-16,0 41 0 16,-6 53-7-16,0 29 7 15,11 24-9-15,13 10 7 16,31-1 2-16,40-5-3 16,12-16 8-16,33-12-10 15,35-17 5-15,14-19 0 16,16-21 1-16,15-15-1 15,11-12 0-15,0-9 1 16,-14 0 5-16,-20-3-12 16,-20 0 3-16,-16 6 3 15,-4-2 0-15,-7 2 0 16,-6 3 0-16,-4 3-3 0,-5-3 6 16,-11 0-6-16,-5-6-8 15,-1-6-51-15,-11-3-67 16,0-2-67-16,0-8-98 15,0-1-217-15</inkml:trace>
  <inkml:trace contextRef="#ctx0" brushRef="#br0" timeOffset="877">2947 1053 408 0,'0'0'165'0,"0"0"-79"15,0 0 3-15,0 0-3 16,0 0-18-16,0 0-29 15,-160 9-5-15,160-6 16 16,0-3-38-16,0 0-4 16,0 0-2-16,44 0 4 15,25 0 0-15,32-3 17 0,15-19 7 16,12-5 10 0,-9 4-26-16,-15 2 5 0,-27 5 8 15,-30 5-11-15,-24 5 4 16,-17 2-13-16,-6-2 1 15,0-3 12-15,0-9-17 16,-29-3-3-16,-15-2-8 16,-13 4 1-16,1 1 2 15,-1 6 1-15,10 3 0 16,13 0-3-16,14 6 3 16,14-3 0-16,6 3 4 15,0 3 1-15,0-3-10 0,3 3 2 16,37 0-1-1,18 0-3-15,15 0 7 0,4 9 0 16,-10 15-1-16,-4 9 2 16,-13 6-4-16,-7 9 3 15,-16 6 0-15,-20 10-4 16,-7 8 2-16,-10 15-27 16,-37 3-131-16,-10 4-51 15,1 5-181-15</inkml:trace>
  <inkml:trace contextRef="#ctx0" brushRef="#br0" timeOffset="5317">4679 719 374 0,'0'0'203'16,"0"0"-66"-16,0 0-14 15,0 0-11-15,0 0-23 16,0 0-10-16,-11-45-20 16,11 45-19-16,0 0-2 15,0 0-38-15,0 0 1 16,-6 11-5-16,-5 35 0 0,-5 17 4 16,2 6 0-16,5 0 1 15,4 1 2-15,5-7-3 16,0-9 0-1,28-9 0-15,19-15 5 0,9-9-4 16,4-12 1-16,4-9-2 16,-1 0 14-16,-6-14-14 15,-13-20 5-15,-18-8 32 16,-15-6-9-16,-11-6 15 16,0-7-13-16,-20-1-17 15,-23 8 3-15,-6 5-16 16,0 13 0-16,5 15 1 15,12 6-1-15,7 9-5 0,16 6-21 16,6 0-119-16,3 0-90 16,0 0-141-16</inkml:trace>
  <inkml:trace contextRef="#ctx0" brushRef="#br0" timeOffset="5640">5186 247 467 0,'0'0'189'0,"0"0"-51"15,0 0-12-15,0 0-20 16,0 0-26-16,0 0-65 0,-27 9-8 16,-26 87 10-16,-21 33 43 15,-16 19-11-15,-3 14 22 16,-5 10-21-16,-5 5-17 15,3 1-19-15,9-4-2 16,15-12-4-16,25-17-8 16,21-31 0-16,16-36 5 15,8-29-4-15,6-28-2 16,-3-13 1-16,-3-5 0 16,3-3-1-16,-17 0-49 15,-4 0-64-15,-7-32-79 16,2-17-165-16</inkml:trace>
  <inkml:trace contextRef="#ctx0" brushRef="#br0" timeOffset="12570">6255 3907 493 0,'0'0'261'0,"0"0"-127"16,0 0-35-16,0 0 15 15,0 0-7-15,0 0-42 16,0 0-10-16,-17 0-20 15,17 0-24-15,20 0 1 16,18-27-4-16,8-9-7 0,1 6 16 16,-7 0-14-1,-12 5 1-15,-10 11 13 0,-4 5-14 16,-7 3 14-16,-7 3-8 16,0 3-9-16,0 0 9 15,0 0-9-15,0 0-6 16,0 18 0-16,0 27 5 15,0 12 1-15,10 3 2 16,0 0-1-16,7 0 5 16,0-2-5-16,-3-4-1 15,-5-9 3-15,-3-6 2 16,-3-18-5-16,-3-8 3 16,0-11 0-16,0-2 9 15,0 0-2-15,0 3 7 16,0 0 3-16,-23 12-16 15,-12 0 8-15,-14 1-10 0,14-2-1 16,15-5 3-16,9-5-4 16,8-2 0-16,3-2-1 15,0 0 1-15,0 0 0 16,0 0-3-16,20 0-4 16,23 0 5-16,27-8 2 15,28-26 4-15,12-2-4 16,14-3-3-16,-14 9-26 15,-20 6-13-15,-20 6-11 16,-19 9-19-16,-25 6-45 16,-17 3-103-16,-9 0-200 0</inkml:trace>
  <inkml:trace contextRef="#ctx0" brushRef="#br0" timeOffset="9608">7950 884 468 0,'0'0'105'0,"0"0"-12"16,0 0 32-16,0 0-70 16,0 0 5-16,0 0-20 15,6-96-12-15,19 90-5 16,7 6-22-16,6 0 2 0,2 0-3 15,-4 18 0 1,-9 18-6-16,-6 6 6 0,-15 12 0 16,-6 6 3-16,0 10 3 15,-20-1-5-15,-21 0 0 16,-2-3 6-16,0-8 5 16,8-14-12-16,12-13 0 15,14-13 5-15,9-13-4 16,0-5-1-16,0 0 16 15,6 0 20-15,31 0 14 16,21 0-6-16,18 0-24 16,14-21 2-16,7 4-21 0,4-5-2 15,-5 7-35-15,-9 1-120 16,-13 5-93 0,-15-3-517-16</inkml:trace>
  <inkml:trace contextRef="#ctx0" brushRef="#br0" timeOffset="8827">6162 1270 76 0,'0'0'372'0,"0"0"-257"16,0 0-72-16,0 0 29 16,0 0 29-16,0 0-44 15,0 0-10-15,0 0 21 16,0 0-2-16,0 0-5 16,0 0 7-16,6-4-16 15,18-17-2-15,7-14-39 16,12-2-1-16,-3-5 13 15,4 0-20-15,-5-1 6 16,-5 4 3-16,-8 10-10 16,-6 2 15-16,-9 14-13 15,-8 5 11-15,-3 8 13 0,0 0-12 16,0 0-16-16,0 0-13 16,0 18-3-16,0 20 13 15,0 14 1-15,0 8 2 16,0 3 3-16,0 3 3 15,0 0-6-15,0-2 1 16,0-4 0-16,0-6 3 16,-3-3-4-16,3-3 0 15,0-6 3-15,0-2-1 16,0-11-2-16,0-8 0 16,0-2 1-16,0-11 0 15,0-2-1-15,0-2 0 16,-8-1 0-16,-1 0 0 0,-14-3 0 15,-8 0 4 1,-10 0 1-16,6 0 9 0,4 0-14 16,11 0 0-16,10 0 7 15,4 0-3-15,6 0-4 16,0 0 0-16,0 0 1 16,0-3-2-16,0 0-1 15,23-3 2-15,24-10-4 16,13-1 9-16,13-4-5 15,8 0 0-15,-1-1 0 16,-4 5-2-16,-12 1-78 16,-24 5-68-16,-20-5-106 0,-13-2-273 15</inkml:trace>
  <inkml:trace contextRef="#ctx0" brushRef="#br0" timeOffset="11775">7097 728 609 0,'0'0'133'0,"0"0"-14"16,0 0-63-16,0 0 19 16,0 0-17-16,0 0-20 15,0-16-5-15,0 16-29 16,0 0 1-16,0 31 0 0,-23 17-4 15,-13 18 40-15,-15 9 8 16,-9 10-15-16,-13 11 22 16,-11 6-33-16,-6 7-11 15,-11 5 9-15,5-6-21 16,6-6 5-16,10-2-3 16,13-16-1-16,16-6-2 15,18-8-1-15,10-5-129 16,6-1-188-16,3-8-429 15</inkml:trace>
  <inkml:trace contextRef="#ctx0" brushRef="#br0" timeOffset="21741">8621 878 173 0,'0'0'195'16,"0"0"-68"-16,0 0 45 16,0 0-47-16,-6-174-4 0,32 141-29 15,15-9-26-15,2 9-1 16,-9 2 5-16,-14 20 24 16,-17 7 5-16,-3 4-25 15,0 0-9-15,0 0-37 16,0 0-23-16,-23 58-5 15,-37 41-4-15,-30 39 4 16,-23 24 12-16,-11-5-6 16,-1-3 3-16,9-10-8 15,-2-8-1-15,2-5 0 16,-2-7-64-16,-9-13-119 16,8-26-201-16,15-25-580 15</inkml:trace>
  <inkml:trace contextRef="#ctx0" brushRef="#br0" timeOffset="22636">7999 3643 637 0,'0'0'229'0,"0"0"-150"16,0 0 18-16,0 0 28 0,0 0-13 16,0 0-41-16,0 0-8 15,-130 0-13-15,161-9-21 16,6-3-18-16,13-1 2 15,-7 5 6-15,-5 4-15 16,-9 4-4-16,-6 0 5 16,-2 0-3-16,2 12-3 15,-9 16 1-15,-5 5 0 16,-9 9-2-16,0 5-1 16,-29 5 3-16,-29 6 3 15,-12-4-1-15,-7 6 6 16,1-6-5-16,15-9-3 15,27-13 3-15,25-13-3 0,9-10-4 16,17-3 3 0,50-6 2-16,46-3 17 0,40-33 8 15,21-9-16-15,-20 3-4 16,-40 9-6-16,-50 11-17 16,-41 11-53-16,-17 5-119 15,-6 6-143-15,0 0-486 16</inkml:trace>
  <inkml:trace contextRef="#ctx0" brushRef="#br0" timeOffset="30085">9136 3492 771 0,'0'0'161'16,"0"0"-79"-16,0 0 24 16,0 0-6-16,0 0-27 15,0 0-24-15,0 0-26 16,37-36-18-16,3 27 3 0,10 3-6 16,-7 3 3-16,-2 3 0 15,-7 0-4-15,-11 0-1 16,-11 0 4-16,-4 0-4 15,-8 0-1-15,0 0 1 16,0 0-7-16,-3 24 7 16,-28 9 8-16,-5 9 3 15,-4-5-10-15,3 1 0 16,7-5 1-16,6-6-1 16,8-2 0-16,5-7-1 15,5-6 0-15,3-7 0 16,3 2 2-16,0-7-1 15,0 6-1-15,0 3-5 0,3 0 2 16,17 3 3-16,3 0-6 16,4-6 6-16,-1 3 0 15,2 0-2-15,-8 0-1 16,-4 0 3-16,-5 3 0 16,-8 6-1-16,-3 0-1 15,0 9 2-15,-3 0 3 16,-28 0-1-16,-8-2 5 15,-5-8-1-15,-7-1-4 16,-5-10 0-16,-12-1-2 16,-5-1-7-16,-4-2-126 15,10 4-189-15,8 4-484 16</inkml:trace>
  <inkml:trace contextRef="#ctx0" brushRef="#br0" timeOffset="10201">9737 830 569 0,'0'0'98'16,"0"0"20"-16,0 0-31 16,0 0-8-16,0 0-28 15,0 0-7-15,-43-33-19 16,43 30-25-16,40 0 0 16,21-3 22-16,16-3-16 15,13 3 1-15,-3-3 7 16,-6 0-4-16,-18 0 9 15,-16 6-15-15,-18 0 6 16,-15 0 17-16,-8 3-25 16,-6 0 2-16,0 0-4 15,0 0-2-15,-3 3-1 16,-34 27 3-16,-10 9 0 0,-2-3 16 16,-2-2-15-16,18-11 0 15,10-2 0-15,9-9 4 16,14-2-7-16,0-4 2 15,0-1 0-15,0 5 1 16,26 5 1-16,11 6-2 16,10-1 6-16,0 1-2 15,1 1-4-15,-8-1 0 16,-4 0 1-16,-5 0 0 16,-8 0-1-16,-8 0 0 15,-1 3-6-15,-14 0 4 16,0 4-1-16,-9 1 3 0,-45-2 0 15,-13 0 7-15,-14-2-7 16,-9-8-4-16,1-1-16 16,8-5-199-16,0-1-190 15</inkml:trace>
  <inkml:trace contextRef="#ctx0" brushRef="#br0" timeOffset="29169">10229 596 604 0,'0'0'129'0,"0"0"-6"0,0 0-15 16,0 0-7-16,0 0 4 15,0 0-38-15,20-36-22 16,-20 36-15-16,0 0-17 16,0 2-9-16,0 32-1 15,-20 14 0-15,-27 24 53 16,-19 15-20-16,-7 9-1 16,-11 10 5-16,-3 5-22 15,-4-3-3-15,4 7-13 16,5 1-1-16,1 8-2 0,7-1-53 15,10-5-159 1,8-10-241-16</inkml:trace>
  <inkml:trace contextRef="#ctx0" brushRef="#br0" timeOffset="41948">10925 3306 808 0,'0'0'161'16,"0"0"-139"-16,0 0 82 16,0 0 42-16,0 0-37 15,0 0-44-15,0 0-14 16,-11-58-4-16,11 58-18 16,0 0-12-16,0 0-3 15,0 0-3-15,0 0-2 0,0 0-9 16,0 7-1-16,-3 23 1 15,-6 12 1-15,-5 6 2 16,-3 3-1-16,0 3 2 16,1-3-4-16,2 0 3 15,-3 1-3-15,11-8 1 16,3-4 0-16,3-16 0 16,0-12-1-16,0-3 0 15,3-3-1-15,23-3 1 16,15 3 0-16,8-6 3 15,9 0 1-15,-9 0-3 16,-9 0 0-16,-5 0-1 0,-6 0 0 16,-3-6 0-1,2-7 2-15,-1 5 2 0,-4-4-4 16,-6-3 2-16,-5-4 2 16,-1 2 1-16,-8-4 0 15,-3-1-1-15,0 1 15 16,0 0-5-16,0 3 5 15,0 7-6-15,0 1-7 16,-6 4 6-16,6 6-1 16,0 0-7-16,0 0 1 15,0 0-2-15,0 0-3 16,-8 0-3-16,-1 27-6 16,-8 22 9-16,0 16 6 15,1 5-6-15,6-1 3 16,3 3-4-16,7-3 2 15,0 6-1-15,0 1 0 0,0-1-9 16,-6 4-64-16,-19-8-54 16,-7-5-142-16,-15 1-357 15</inkml:trace>
  <inkml:trace contextRef="#ctx0" brushRef="#br0" timeOffset="26558">11640 571 637 0,'0'0'224'0,"0"0"-137"15,0 0 0-15,0 0 24 16,0 0-38-16,0 0-26 15,0 0 19-15,0-2-33 16,0 2-13-16,0 0 11 16,0 14-22-16,0 11 4 15,-17 8 13-15,-4 9 6 16,-2 6-11-16,3-3-20 16,5 1-1-16,1-2 9 15,0-1-5-15,7-8-4 16,1-4 0-16,6-7 3 0,0-6-6 15,0-3 3 1,0-1 0-16,30-1 5 0,13-1-4 16,11-3 3-16,2-6-1 15,1-3-2-15,-10 0 10 16,-4 0-11-16,-13 0 0 16,-10-6 10-16,-3-12-8 15,-6-3 0-15,-8-4 14 16,-3-2 8-16,0 0 7 15,0 0-25-15,0 6 4 16,0 0 17-16,-11 7-24 16,5 4 8-16,-3 7-1 15,4 3 0-15,5 0-4 0,-3 0-6 16,-6 19-16-16,-5 29 12 16,-3 18 8-16,1 15-8 15,8 3 4-15,2 3 0 16,0 0 5-16,-5 6-5 15,-9 10-16-15,-16 24-47 16,-27 8-165-16,-38 6-451 16</inkml:trace>
  <inkml:trace contextRef="#ctx0" brushRef="#br0" timeOffset="42617">12204 0 548 0,'0'0'235'0,"0"0"-141"16,0 0 4-16,0 0 47 16,0 0-33-16,0 0-38 15,23 6-21-15,-23 39-23 16,0 27-4-16,-43 37 48 15,-16 26-10-15,-22 15-34 16,-16 10 0-16,-20 12-12 16,-16 5-10-16,-17 3-1 15,-4 1-7-15,7-10-2 16,17-17-55-16,26-25-99 16,29-24-217-16,29-27-377 15</inkml:trace>
  <inkml:trace contextRef="#ctx0" brushRef="#br0" timeOffset="45439">11807 2935 692 0,'0'0'121'16,"0"0"-56"-16,0 0 18 0,0 0-17 16,0 0-4-16,0 0-8 15,-184-129 2-15,105 108-20 16,-25-3-3-16,-20 3 12 16,-13-2-15-16,-7-5 1 15,-9 1-2-15,-6 3 1 16,6-3-12-16,-1 3-10 15,-2 0 3-15,-18 0-3 16,-24-3-4-16,-29 0 1 16,-24 2-4-16,-32 2-1 0,-29 4 0 15,-25 1 1-15,-14-3-1 16,11 4 3-16,5-5-1 16,14-2-1-16,7 6 1 15,-11 0-2-15,-2 9-1 16,-20 9-2-16,-14 0 1 15,3 0 2-15,10 9 0 16,31 9 3-16,33 6-2 16,20 0-1-16,27 0-3 15,12 3 1-15,15 0 1 16,27-6 1-16,18-2 1 16,18-5 0-16,7-1 0 15,-1-5-1-15,5 5 1 16,-8 1-1-16,4 5 0 15,2-4 1-15,8 0-1 0,20-3 1 16,26 0-1 0,24 0-1-16,13 0-4 0,12 3 5 15,-3 0-1-15,-2 6-2 16,6-3 3-16,8-6 0 16,9-3 0-16,1-3 1 15,-12 6-1-15,-12 7 1 16,-7 4-1-16,-2 2-2 15,2-4 2-15,7-3 0 16,3 3 1-16,-4 0-1 0,1-3 0 16,-3 3 0-1,-1-6 0-15,5 3 0 0,2-3 0 16,11 3-1-16,-2-3 1 16,5 6-1-16,-7 6 1 15,-10 6-3-15,-3 13 1 16,-1-5 2-16,1 7 0 15,2 0-2-15,4 1 2 16,-3 8-2-16,4 6 2 16,-1 0-2-16,8 6 2 15,-2 1-1-15,7 1 1 16,4 2-1-16,0 5 1 16,0 12 0-16,4 3-1 15,-4 10 1-15,3 5 0 16,6 1 0-16,5-7 1 0,6-9-1 15,0-12 2-15,0-9-4 16,20-3 0-16,14 1 0 16,16 2 2-16,17 6-4 15,10 3 3-15,13 0 1 16,17 0 6-16,17-5-6 16,19-13 1-16,21-11-6 15,27-17 11-15,23-14-6 16,23-5 9-16,26-7-9 15,24-1 0-15,22-2-4 16,18 1 2-16,23 1 2 16,12 8 2-16,19-1 2 0,13-7-4 15,10 2 2-15,4-7-2 16,-9-3-1-16,-3 2 1 16,0 8 1-16,7 2 4 15,12-1 1-15,10 8 2 16,-5-4-8-16,-21 0 0 15,-29 0 2-15,-35-9 0 16,-28-6 1-16,-26 0 4 16,-24 0-4-16,-23-12-3 15,-20-12-1-15,-3-3 1 16,-2-7 0-16,13 1 3 16,-2-5-1-16,-6 1 6 15,-11-5 1-15,-15-9-6 16,-18-6 6-16,-9-15 0 15,-15-13 6-15,-2-11-3 0,-13-15 8 16,-21-12-8-16,-16-16-8 16,-33-20 3-16,-29-10 1 15,-32-8 9-15,-3-1-6 16,-63-2-2-16,-41-1-1 16,-27 1 0-16,-21 5-2 15,5 19-6-15,20 18 0 16,37 21-2-16,32 21 2 15,24 20-20-15,7 10-38 16,-10 18-65-16,-23 15-133 16,-34 3-195-16</inkml:trace>
  <inkml:trace contextRef="#ctx0" brushRef="#br0" timeOffset="46230">2843 4033 526 0,'0'0'210'0,"0"0"-132"15,0 0 18-15,0 0 7 16,0 0-16-16,0 0-15 15,-17 0-34-15,17 0-10 16,17 0-14-16,9 0-7 16,12 0 6-16,11 0-1 15,19-2-5-15,19-13-7 0,12-12-28 16,-1-4-282-16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3:29:23.090"/>
    </inkml:context>
    <inkml:brush xml:id="br0">
      <inkml:brushProperty name="width" value="0.05" units="cm"/>
      <inkml:brushProperty name="height" value="0.05" units="cm"/>
      <inkml:brushProperty name="color" value="#808080"/>
      <inkml:brushProperty name="fitToCurve" value="1"/>
    </inkml:brush>
  </inkml:definitions>
  <inkml:trace contextRef="#ctx0" brushRef="#br0">47 66 631 0,'0'0'183'0,"0"0"-91"15,0 0 54-15,0 0-6 0,0 0-37 16,0 0-20-16,-47 0-19 16,47 0-11-16,0 0-23 15,34 0-18-15,30 0-8 16,43-12 15-16,53 3 9 15,21-3-17-15,-1-9-3 16,-30 15-5-16,-46 0-3 16,-54 6-14-16,-44 0-52 15,-6 0-61-15,-50 15-1 16,-26 9-112-16,-15 3-234 16</inkml:trace>
  <inkml:trace contextRef="#ctx0" brushRef="#br0" timeOffset="284">535 99 627 0,'0'0'229'0,"0"0"-70"15,0 0-18-15,0 0-27 16,0 0-37-16,0 0-30 16,0-6-10-16,0 33-12 15,0 27-6-15,0 21 87 16,0 19-63-16,0 11-11 15,0 9-5-15,0 13-1 16,-17-7-16-16,2-12-2 0,-2-14-4 16,6-28-2-1,1-18-2-15,7-27-4 0,-4-3-42 16,0-12-37-16,1-3-32 16,-8-3-39-16,-3 0-66 15,5-33-73-15,-2-24-248 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3:29:29.460"/>
    </inkml:context>
    <inkml:brush xml:id="br0">
      <inkml:brushProperty name="width" value="0.05" units="cm"/>
      <inkml:brushProperty name="height" value="0.05" units="cm"/>
      <inkml:brushProperty name="color" value="#808080"/>
      <inkml:brushProperty name="fitToCurve" value="1"/>
    </inkml:brush>
  </inkml:definitions>
  <inkml:trace contextRef="#ctx0" brushRef="#br0">0 42 443 0,'0'0'223'0,"0"0"-65"15,0 0-67-15,0 0 11 0,0 0-13 16,0 0-20-16,-14-12 3 16,14 12-40-16,31-3-10 15,16-3-21-15,22 0 1 16,32-4 7-16,9 8-9 15,3-1 0-15,-6 3 3 16,-26 0 1-16,-38 0-8 16,-25 0-41-16,-18 0-125 15,-14 0-28-15,-36 15 42 16,-11 8-217-16</inkml:trace>
  <inkml:trace contextRef="#ctx0" brushRef="#br0" timeOffset="201">341 99 437 0,'0'0'173'16,"0"0"-52"-16,0 0-14 16,0 0-15-16,0 0-19 15,0 0-32-15,0 0-15 16,0 15-24-16,0 33 12 16,0 25-14-16,0 14 21 15,0 3-14-15,27-3 2 16,-1-9-9-16,2 4-5 15,-5-10-40-15,-6-3-104 16,-8-6-86-16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3:29:34.839"/>
    </inkml:context>
    <inkml:brush xml:id="br0">
      <inkml:brushProperty name="width" value="0.05" units="cm"/>
      <inkml:brushProperty name="height" value="0.05" units="cm"/>
      <inkml:brushProperty name="color" value="#808080"/>
      <inkml:brushProperty name="fitToCurve" value="1"/>
    </inkml:brush>
  </inkml:definitions>
  <inkml:trace contextRef="#ctx0" brushRef="#br0">0 24 611 0,'0'0'161'0,"0"0"-86"15,0 0-44-15,0 0 28 16,0 0 30-16,0 0-10 16,0-2-47-16,35 2-14 15,37 0-1-15,24 0 6 16,17 0 2-16,-9 0-10 15,-10 0-3-15,-15 0-3 16,-15 0-7-16,-13 0 0 0,-15 0 1 16,-16 0-3-1,-9 0-17-15,-11 0-138 0,-17 12-159 16,-38 3-289-16</inkml:trace>
  <inkml:trace contextRef="#ctx0" brushRef="#br0" timeOffset="243">339 139 493 0,'0'0'97'0,"0"0"-76"16,0 0 31-16,0 0 6 15,0 0-30-15,0 0 100 16,0 105-38-16,0-53-36 0,0-2-7 15,0 2-13-15,5-4-9 16,1-3-13-16,-6-3-9 16,6 1 1-16,-6-2-4 15,3-1-105-15,2-7-196 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3:30:02.239"/>
    </inkml:context>
    <inkml:brush xml:id="br0">
      <inkml:brushProperty name="width" value="0.05" units="cm"/>
      <inkml:brushProperty name="height" value="0.05" units="cm"/>
      <inkml:brushProperty name="color" value="#808080"/>
      <inkml:brushProperty name="fitToCurve" value="1"/>
    </inkml:brush>
  </inkml:definitions>
  <inkml:trace contextRef="#ctx0" brushRef="#br0">2 187 817 0,'0'0'110'0,"0"0"-33"0,0 0 62 16,0 0-22-16,0 0-27 16,0 0-28-16,-13-33-9 15,30 20-20-15,20-1-15 16,19-5-5-16,18 4 0 15,25-3-2-15,22-3 2 16,13 6-6-16,-10-5-3 16,-21 7-2-16,-39 7-2 15,-38 6-3-15,-23 0-10 16,-3 0-47-16,-6 0-45 16,-31 25-8-16,-9 4-90 15,-7 4-142-15</inkml:trace>
  <inkml:trace contextRef="#ctx0" brushRef="#br0" timeOffset="240">500 175 734 0,'0'0'188'15,"0"0"-78"-15,0 0 12 16,0 0-10-16,0 0-32 16,0 0-19-16,-6-75-1 15,6 75-25-15,0 0-13 16,0 0-11-16,0 6-5 15,0 36-6-15,0 18 10 16,-8 21 23-16,-12 12-21 16,-3 0-6-16,-4 1-1 0,-2-13-4 15,6-15-1-15,3-6-43 16,3-18-122-16,10-3-116 16,0 1-187-16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3:30:11.106"/>
    </inkml:context>
    <inkml:brush xml:id="br0">
      <inkml:brushProperty name="width" value="0.05" units="cm"/>
      <inkml:brushProperty name="height" value="0.05" units="cm"/>
      <inkml:brushProperty name="color" value="#808080"/>
      <inkml:brushProperty name="fitToCurve" value="1"/>
    </inkml:brush>
  </inkml:definitions>
  <inkml:trace contextRef="#ctx0" brushRef="#br0">0 0 205 0,'0'0'47'0,"0"0"-26"0,0 0-18 16,0 0-3-16,0 0-43 16,0 0-127-16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3:29:21.792"/>
    </inkml:context>
    <inkml:brush xml:id="br0">
      <inkml:brushProperty name="width" value="0.05" units="cm"/>
      <inkml:brushProperty name="height" value="0.05" units="cm"/>
      <inkml:brushProperty name="color" value="#808080"/>
      <inkml:brushProperty name="fitToCurve" value="1"/>
    </inkml:brush>
  </inkml:definitions>
  <inkml:trace contextRef="#ctx0" brushRef="#br0">1064 1047 850 0,'0'0'238'16,"0"0"-136"-16,0 0 27 15,0 0-35-15,0 0-17 16,0 0-46-16,-72-156-7 16,75 144-14-16,25 0-10 0,2 6 0 15,4 6 2 1,1 0-2-16,6 0-3 0,-4 27 2 16,3 18-1-16,-7 9-2 15,-8 10 4-15,-19 2 0 16,-6 15 1-16,-6 9 1 15,-52 10-1-15,-12-5 1 16,-13-7-1-16,-1-25 5 16,10-23-6-16,21-19 2 15,13-15 8-15,13-6-7 16,4 0 6-16,3-4-2 16,3-19 0-16,6-8 2 0,8 1 0 15,0 0-2 1,3 6 7-16,0 6-7 0,0 6 0 15,0 6-5-15,0 0 0 16,0-1-2-16,14 1-4 16,15 6 0-16,18 0 3 15,10 0-3-15,10 31 1 16,-1 2 3-16,-5 6 0 16,2-3 0-16,-2-3 0 15,-8-8 0-15,1-11 6 16,-8-1-6-16,-2-5 1 15,-1-2 1-15,-6 3-4 16,-4 9-69-16,-10-3-254 16</inkml:trace>
  <inkml:trace contextRef="#ctx0" brushRef="#br0" timeOffset="10544">2651 1357 369 0,'0'0'232'16,"0"0"-109"-16,0 0-18 16,0 0-24-16,36-159 12 15,-33 141-6-15,-3 6-15 16,0 3-10-16,0 6 13 15,0 3-4-15,0 0-39 16,0 0-10-16,0 0-22 16,0 0-5-16,-6 24-1 15,-21 24 0-15,-7 18 6 16,-6 19 10-16,10-1-7 16,13-3-5-16,17-9 3 0,0-12-1 15,3-8 1 1,38-11-1-16,5-7 0 0,15-16 10 15,5-9-7-15,12-9 5 16,6-13-1-16,-4-32 2 16,-7-5 6-16,-9-11 10 15,-21-5 19-15,-17-3 1 16,-15-7-8-16,-11 1-4 16,-11-3-16-16,-38 3-10 15,-12 18-3-15,-5 18-4 16,-1 14-5-16,13 19 3 15,15 6-2-15,8 0 1 0,14 0-5 16,8 31-1-16,6 20-35 16,3 15-62-1,3 10-22-15,43-5-70 0,21-5-73 16,13-12-163-16</inkml:trace>
  <inkml:trace contextRef="#ctx0" brushRef="#br0" timeOffset="11504">4392 1228 596 0,'0'0'202'15,"0"0"-121"-15,0 0-8 16,0 0 7-16,0 0-14 16,0 0-37-16,-8-3 5 0,8 3 12 15,0 0-13-15,0 0-9 16,0 0-13-16,0 0 14 15,0-3 8-15,0 3-18 16,0-6-1-16,5 3 13 16,14-9-14-16,15-6 1 15,6-6 6-15,3-3-1 16,-5 6 16-16,-23 5-19 16,-4 10-3-16,-11 4 19 15,0 2-26-15,0 0 5 16,0 0-10-16,0 0 1 15,0 0-4-15,0 8-10 16,3 32-1-16,3 14 10 0,-6 22 6 16,0 5-1-16,0 0-1 15,0-4-1 1,0-7 3-16,-9-16-3 0,-2-8 0 16,5-17 3-16,0-10 0 15,3-11-6-15,-5-8-1 16,5 0 4-16,0 0 5 15,-14 0-4-15,-13 0-1 16,-10 0 17-16,-14 0-16 16,10 0 4-16,18 0-4 15,9 0-1-15,14 0 0 16,3 0 0-16,0 0-6 16,23 0 6-16,40 0-10 15,18 0 10-15,23 0 2 0,0 0 1 16,-8 0 2-16,5-6-5 15,-11 0-2-15,-4 3-41 16,-11 0-225-16,-16-6-452 16</inkml:trace>
  <inkml:trace contextRef="#ctx0" brushRef="#br0" timeOffset="37574">6194 1072 509 0,'0'0'293'15,"0"0"-127"-15,0 0-39 16,0 0-6-16,0 0-9 16,0 0-36-16,0 0-12 15,0 0-2-15,-92-46-16 16,92 46-17-16,0 0-11 15,0-2-4-15,0 2-14 0,25 0 0 16,28-4 0-16,19 2 2 16,32-8 7-16,0 1-9 15,-14 3 2-15,-9 4-2 16,-21-2 5-16,-19 4-5 16,-15 0 0-16,-9 0-2 15,-5 0 4-15,-7 0-4 16,-2 0 0-16,-3 6 2 15,0 9 0-15,0 7 1 16,-40 8-1-16,-14 9 7 0,-22 9-4 16,-14 9 0-1,-8 4-1-15,5-7 1 0,19-16 1 16,30-14-3-16,24-15 0 16,17-9-1-1,3 0 0-15,0 0-2 0,0 0-1 16,0 0 3-16,6 0-5 15,19 0-1-15,7-2 6 16,12-13 2-16,2 3-1 16,6 3-1-16,-3 9-2 15,8 0 2-15,2 0 0 16,-4 5-3-16,-6 26 0 16,-5 4 3-16,-18 8-3 15,-9 5 2-15,-17-3 2 16,0 3-1-16,-20-3 1 0,-30-2 1 15,-19-4 3 1,-18-10-2-16,-17-8 3 0,-9-11-1 16,1-7-5-16,13-3 6 15,15 0-6-15,21 0-4 16,16-15-29-16,13 5-38 16,11 1-74-16,17-5-149 15,6-13-237-15</inkml:trace>
  <inkml:trace contextRef="#ctx0" brushRef="#br0" timeOffset="54756">7583 413 791 0,'0'0'73'0,"0"0"-51"15,0 0 41-15,0 0 15 0,0 0-9 16,0 0-14-16,0 0 15 15,0-12-7-15,-44 0-34 16,-22 0-12-16,-21 6-6 16,-26 0 10-16,-24 3 15 15,-21-3-22-15,-12 0-1 16,-13 0 1-16,-11-3-9 16,-8 5 5-16,2-2-10 15,6 6 0-15,7 0 2 16,1 0-2-16,-8 0 0 15,-8 0 2-15,-8 0-2 16,-4 0 4-16,-6 0-4 0,9 0 0 16,8-2 2-16,9-4 0 15,20-3 0-15,13-1 1 16,14 2 1-16,10-1-7 16,7 5 3-16,-14 4 0 15,-10 0-2-15,-10 4 3 16,-13 19-1-16,10 4 0 15,10 0 1-15,13-2-5 16,14-4 4-16,14-6 0 16,2-3 3-16,7 0-2 15,0 3-1-15,-7 3 5 16,-6 9-2-16,-10 3-3 16,-5 3 0-16,8 0 0 0,17-6-3 15,17-6 3 1,15-3 0-16,9-3-2 0,2-5 7 15,3 2-8-15,4-1 3 16,14-4 0-16,5-1 1 16,4-6 0-16,8 0-1 15,5 0 0-15,7 3 3 16,5-3-2-16,4 3-1 16,5-3 0-16,3 2 0 15,0 2 0-15,0 2-1 16,0-3 1-16,0 3-11 15,0 18 9-15,0 18-18 0,0 22 20 16,0 13 9 0,0 10-6-16,11 7-1 0,1 5 14 15,-1 9-9-15,1 0 13 16,-1-5-3-16,-4-4-3 16,-1-8 18-16,-2-10-25 15,-4 0 11-15,0-3-11 16,0-3-3-16,0 4 11 15,3-8-15-15,-3-1 3 16,4-13 5-16,2-6-6 16,0-18-2-16,11-6 0 15,3-8 0-15,7-2-3 16,10 1 2-16,17-5 1 16,10-5 5-16,22 5-3 15,21-7 2-15,16 6-1 0,21 3-3 16,3 12 4-16,7 0-4 15,7 0 0-15,8 6-7 16,26-12 12-16,18-3-11 16,29 3 9-16,12-15-3 15,9 3 2-15,4-3-2 16,4 3 0-16,-4 0 7 16,-10-3-5-16,-2-3-4 15,-18-3-2-15,-12 0 4 16,-16 0 1-16,-7 0-1 15,-6 0 0-15,4 6 0 16,14 6 3-16,24 1-6 0,33-2 5 16,20 5-2-16,22-5 6 15,15 5-6-15,-7 1-3 16,-10-5 2-16,-16 0 2 16,-29-12-2-16,-28 0 1 15,-34 0 0-15,-30-8 3 16,-24-11-1-16,-27-5-2 15,-29 1 0-15,-27 2-1 16,-24 2 0-16,-19 1 1 16,-10-3 2-16,-8-6 9 15,-3-12-11-15,0-3 0 16,-3-12 2-16,0-6-2 16,0-7-2-16,0-14 2 0,0-9 0 15,0-12 0 1,0-13-11-16,11 1 11 0,-5-6-4 15,0-7 4-15,-1-2-1 16,-5-9 1-16,0-12 0 16,0-16 3-16,-5-15-3 15,-10-14-5-15,-5-4 0 16,-4 25-6-16,0 32 11 16,-12 47 0-16,-8 34 0 15,-19 22-4-15,-38 12 1 16,-52 17-7-16,-68 10 4 15,-87 0 4-15,-80 37-13 0,-60 36-61 16,-42 2-165 0,-12-3-542-16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3:07:06.253"/>
    </inkml:context>
    <inkml:brush xml:id="br0">
      <inkml:brushProperty name="width" value="0.05" units="cm"/>
      <inkml:brushProperty name="height" value="0.05" units="cm"/>
      <inkml:brushProperty name="color" value="#ED1C24"/>
      <inkml:brushProperty name="fitToCurve" value="1"/>
    </inkml:brush>
  </inkml:definitions>
  <inkml:trace contextRef="#ctx0" brushRef="#br0">275 343 394 0,'0'0'350'16,"0"0"-197"-16,0 0-16 15,0 0-7-15,0 0-30 0,0 0-41 16,-36-89-18 0,24 89-18-16,-7 20-7 0,-3 23 1 15,-4 12 7-15,-2 16 7 16,3 6-6-16,2 14 7 16,1 19-11-16,6 7-10 15,3 17 9-15,4 23-5 16,5 18 2-16,4 4-5 15,4 2 1-15,37-18-2 16,20-20 2-16,14-20-10 16,7-26 2-16,5-20-4 15,-1-31 0-15,-7-20-2 16,1-24-7-16,-2-2-18 16,-7-11-28-16,-11-23-35 0,-16-6-99 15,-16-6-155 1,-17-3-285-16</inkml:trace>
  <inkml:trace contextRef="#ctx0" brushRef="#br0" timeOffset="878">951 809 269 0,'0'0'247'0,"0"0"-173"16,0 0-1-16,0 0 8 0,0 0-16 15,0 0-32-15,-41 0-12 16,63 0-9-16,29 0 13 16,32 0 25-16,27 0 28 15,36 0 13-15,33 0-46 16,27 0-12-16,22-11-3 16,27-15-17-16,15-4-3 15,16 0-3-15,3 4-2 16,-12 4-3-16,-27 3 3 15,-30 6 0-15,-27 2 1 16,-31-1 0-16,-25 3 0 16,-33 4 4-16,-33-4 0 0,-37 6-1 15,-21 0 7-15,-13 0 1 16,0 3 32-16,0-8 1 16,-10-7-23-16,-24 4-27 15,-10-6-4-15,-8 3 2 16,2-2 2-16,2 9 0 15,3-4 0-15,10-1 0 16,1 7 1-16,2-4 0 16,7 3 0-16,0 0-1 15,11 3 0-15,4 3 1 16,7-2-1-16,0 2 0 16,3 0 0-16,0 0-2 0,0 0-1 15,0 0 0 1,3 0-2-16,24 0 1 15,7 2 4-15,17 16 3 0,2-3-2 16,2 10 0-16,-1 0 1 16,-10 4-2-16,-8 2 0 15,-5-2-1-15,-12-1 0 16,-13 1 1-16,-6 3-9 16,-19 5 4-16,-57 5-53 15,-33 7-110-15,-29 0-74 16,-2-1-161-16</inkml:trace>
  <inkml:trace contextRef="#ctx0" brushRef="#br0" timeOffset="1746">1063 1609 508 0,'0'0'115'16,"0"0"-60"-16,0 0 3 0,0 0-16 15,0 0 10 1,0 0 34-16,256 38-21 0,-110-38-4 16,49 0-5-16,33 0-5 15,39-14-25-15,7-6-9 16,-7-2-5-1,-14 9-7-15,-8 5-5 0,-7 2 2 16,-6 3 4-16,-1 3 4 16,-23 0-2-16,-37 0-3 15,-53 0-1-15,-58 0-2 16,-35 0-1-16,-22 0 2 16,-3 0 27-16,0 0 22 0,0 0-13 15,0-6-3 1,0-5-13-16,-13-3-23 15,-5-4-9-15,-8 0 5 0,-8 2 2 16,-15-1 1-16,-4-6-1 16,-10 0 0-16,2 0 1 15,7 3 0-15,16 6 2 16,18 8-1-16,12 3 3 16,8 3-2-16,0 0 0 15,0 0-1-15,0 0-3 16,2 0 0-16,24 0 2 15,9 0 1-15,15 15 1 16,18 11-1-16,7 5 0 0,4 3 5 16,1 4-4-1,-14-5 2-15,-11-1-3 0,-23-3 5 16,-20-3-5-16,-12 5-4 16,-25 3-15-16,-55 12-99 15,-27-1-177-15,-8-4-88 16</inkml:trace>
  <inkml:trace contextRef="#ctx0" brushRef="#br0" timeOffset="2668">1201 2438 455 0,'0'0'156'16,"0"0"-74"-16,0 0 25 0,0 0-52 15,0 0-38-15,163 0-3 16,-21 0 39-1,43 0 16-15,28 0-12 0,19-8-8 16,3-4-9-16,3-2-14 16,-5 0-4-16,1-1-8 15,2 1-3-15,-2 0-3 16,8-3 10-16,-7 3-7 16,-17 2-3-16,-26 5-3 15,-49 3-2-15,-52 1 0 16,-42 3-1-16,-27 0 3 15,-19 0-1-15,-3-3 1 16,0 0 10-16,0 1 12 16,0-1 7-16,-13-6-17 15,-21 1-2-15,-15-7-14 0,-8 1 0 16,-7-4-1-16,4 3 2 16,7-1 0-16,9-1-2 15,8 5 3-15,17 1-2 16,9 5 1-16,10 6 2 15,0 0-4-15,0 0 0 16,4 0-6-16,24 0 6 16,5 0-1-16,8 0 1 15,0 15 0-15,12 8 1 16,8 1 8-16,2 6 3 16,5-4 1-16,-12 2 0 15,-15-5-4-15,-8-3-1 16,-20-2-5-16,-13 4-3 0,0 4-3 15,-58 5 2-15,-27 9-42 16,-30-9-120-16,-12-5-212 16</inkml:trace>
  <inkml:trace contextRef="#ctx0" brushRef="#br0" timeOffset="3165">4807 0 731 0,'0'0'242'0,"0"0"-112"0,0 0-20 15,0 0-14-15,0 0-43 16,0 0-28-16,121 74 39 16,-50 7 2-16,7 21-22 15,9 35 6-15,-5 23-8 16,-12 21-9-16,-19 22 1 16,-17 20-10-16,-15 12 2 15,-19 7-15-15,0-5-4 16,-38-5 0-16,-47-12-7 15,-45-3-9-15,-48-2-71 16,-54-21-91-16,-32-42-246 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3:23:44.737"/>
    </inkml:context>
    <inkml:brush xml:id="br0">
      <inkml:brushProperty name="width" value="0.05" units="cm"/>
      <inkml:brushProperty name="height" value="0.05" units="cm"/>
      <inkml:brushProperty name="color" value="#ED1C24"/>
      <inkml:brushProperty name="fitToCurve" value="1"/>
    </inkml:brush>
  </inkml:definitions>
  <inkml:trace contextRef="#ctx0" brushRef="#br0">3037 4114 241 0,'0'0'244'16,"0"0"-146"-16,0 0-57 16,0 0-41-16,0 0-95 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3:37:15.493"/>
    </inkml:context>
    <inkml:brush xml:id="br0">
      <inkml:brushProperty name="width" value="0.05" units="cm"/>
      <inkml:brushProperty name="height" value="0.05" units="cm"/>
      <inkml:brushProperty name="color" value="#ED1C24"/>
      <inkml:brushProperty name="fitToCurve" value="1"/>
    </inkml:brush>
  </inkml:definitions>
  <inkml:trace contextRef="#ctx0" brushRef="#br0">2088 1335 835 0,'0'0'272'15,"0"0"-116"-15,0 0-42 16,0 0-13-16,0 0-13 16,-40-162-44-16,30 156-16 15,3 0 12-15,0 6-25 16,-2 0 0-16,-16 4-10 0,-10 25-1 16,-9 14 11-16,-2 8-14 15,2 12-1-15,4 9 10 16,9 10-8-16,11 7 3 15,17-1-4-15,3-1-1 16,31-12 10-16,32-18-10 16,20-21 0-16,11-21 1 15,5-15 3-15,8 0 2 16,-3-36-4-16,-6-15 3 16,-18-12 5-16,-16-12-7 15,-14-18 6-15,-21-3 12 16,-15-4-15-16,-14 16 11 15,-14 11-13-15,-49 13 0 16,-17 16 4-16,-17 5-8 0,-4 8 0 16,2 14-1-16,7 7 1 15,23 10-1-15,13 0-25 16,25 15-47-16,25 30-9 16,6 15-61-16,9 15-86 15,37 10-152-15</inkml:trace>
  <inkml:trace contextRef="#ctx0" brushRef="#br0" timeOffset="276">3488 2106 847 0,'0'0'292'0,"0"0"-166"16,0 0-15-16,0 0-5 16,0 0-50-16,0 0-24 15,-99 24-8-15,41 18 3 16,-8 6-1-16,-9 3-16 16,-1 3-1-16,7 4 0 15,5 2-9-15,7 3-72 16,10-6-190-16,7-6-456 15</inkml:trace>
  <inkml:trace contextRef="#ctx0" brushRef="#br0" timeOffset="2083">4217 1312 801 0,'0'0'190'16,"0"0"-107"-16,0 0 36 0,0 0-15 15,0 0-34-15,0 0-25 16,17-39 8-16,12 18-19 15,8-6-19-15,7 2-1 16,2-4-1-16,9-2 7 16,-3-2-9-16,-1-3-9 15,-12 9 17-15,-14 9-14 16,-16 9 6-16,-6 6-3 16,-3 3-1-16,0 0-4 15,0 0-3-15,0 0-9 16,0 36 5-16,0 21 4 15,0 15 4-15,-6 9-2 0,0 10 2 16,-5 3-2 0,5-1-2-16,3-6 0 0,-5-12 5 15,2-9-4-15,0-18-1 16,-5-12 0-16,5-12 5 16,-1-11-6-16,0-7 1 15,0-4 0-15,-10-2 0 16,0 0 0-16,-9 0 11 15,-7 0-6-15,10-12-1 16,-2-3-1-16,7 1-3 16,4-2 1-16,3 11 1 15,2-5 3-15,6 7-5 16,3 0 0-16,0 3-2 0,0 0 2 16,0 0-9-1,6 0-1-15,37 0 10 0,24 0 2 16,20 0-1-16,13 0-2 15,7 0 3-15,-6 0-6 16,-17-3 4-16,-31 3-31 16,-24 0-59-16,-24 0-149 15,-5 0-74-15,0 15-151 16</inkml:trace>
  <inkml:trace contextRef="#ctx0" brushRef="#br0" timeOffset="2315">5627 1868 889 0,'0'0'124'0,"0"0"-72"16,0 0 23-16,0 0 49 15,0 0-14-15,-141 196-37 16,86-130-21-16,-6 3-32 15,1 9-9-15,-1 7-11 16,2 2-23-16,-1-3-136 16,-4-6-364-16</inkml:trace>
  <inkml:trace contextRef="#ctx0" brushRef="#br0" timeOffset="3921">6703 1053 593 0,'0'0'178'0,"0"0"-93"15,0 0 25-15,0 0 14 0,0 0-23 16,0 0-14-16,-57-39-8 15,57 27-30-15,0-3-16 16,31-6-21-16,9 2-5 16,16 8 2-16,5 5-6 15,8 6 2-15,3 0-4 16,-6 3 6-16,-10 21-4 16,-8 6-2-16,-18-3 2 15,-13-3-5-15,-17 3 4 16,0 6-2-16,-41 9 5 15,-31 4-3-15,-23 5 1 16,5-7-3-16,6-7 4 0,27-13-6 16,24-12 2-16,16-6 0 15,14-3 6-15,3-3-5 16,0 0-1-16,0 0 7 16,0 0-6-16,0 0-1 15,0 0-3-15,24 0-16 16,16 3 8-16,9 9 11 15,15 6 2-15,0 3 0 16,-1 12-1-16,-6 6-1 16,-7 6 2-16,-13-3 2 15,-13-3 4-15,-15-5-6 16,-9-4 2-16,-9-3 5 16,-49 6-3-16,-22-3 11 0,-13-3-13 15,0-6-4-15,12-3 0 16,14 1-3-16,18-2-32 15,18 7-89-15,18 1-225 16,13-2-248-16</inkml:trace>
  <inkml:trace contextRef="#ctx0" brushRef="#br0" timeOffset="4115">7609 2088 570 0,'0'0'167'0,"0"0"-36"16,0 0 35 0,0 0-26-16,-87 210-42 0,3-141-21 15,-29 13-25-15,-31 8-32 16,-33 6-20-16,-40 9-7 16,-67 4-623-16</inkml:trace>
  <inkml:trace contextRef="#ctx0" brushRef="#br0" timeOffset="5395">8719 960 672 0,'0'0'252'16,"0"0"-143"-16,0 0 39 15,0 0-32-15,0 0-40 16,0 0-18-16,0 0-11 16,40-42-20-16,-40 42-2 15,0 2-14-15,0 23-4 0,-11 14 4 16,-18 12 3-16,-11 9 2 15,-4 6-4-15,1 0-2 16,-1 4 9-16,7-1-15 16,5-3 3-16,5 1 2 15,7-11-7-15,6-8 0 16,8-11 4-16,6-16-6 16,0-6 0-16,0-3 0 15,3 0 0-15,34-6 9 16,16 0-6-16,17-6 1 15,20 0 2-15,7 0-5 16,7 0 1-16,-5 0-1 16,-7 0-1-16,-22 0 0 15,-21 0 0-15,-15 0 0 0,-14 0 5 16,-3-3-4-16,-1-16 3 16,1-2-2-16,0-8 0 15,-3-2 4-15,-8-2-4 16,-6 0 4-16,0 6 9 15,0 0-3-15,0 6 0 16,0 0-8-16,-11 3 2 16,-1 3 6-16,-2 6-12 15,8 6 3-15,3 3 1 16,3 0-3-16,0 0-2 16,-3 0 4-16,3 0-3 15,0 0 0-15,0 0-3 16,0 0 3-16,-8 18-1 0,-5 30 2 15,-7 24-5-15,0 10 8 16,3 5-4-16,3 0 0 16,11 0 3-16,3-2-3 15,0-4 0-15,0-6 4 16,0-6-6-16,0-14 2 16,0-11-5-16,0-5-33 15,0-3-67-15,-9-3-74 16,-25-2-205-16,-10-2-512 15</inkml:trace>
  <inkml:trace contextRef="#ctx0" brushRef="#br0" timeOffset="16732">11000 1173 602 0,'0'0'150'0,"0"0"-27"16,0 0 5-16,0 0-6 16,0 0-39-16,0 0-16 15,-30-147 6-15,30 129-43 16,10-3-10-16,10 6-7 16,6 9-13-16,5 6 0 15,5 0-2-15,7 18-2 16,5 27 1-16,-12 12-7 0,-16 12 5 15,-20 1 0-15,0 5 3 16,-17-3 2-16,-26 1-4 16,-10-8 4-16,-8-5 1 15,4-17 4-15,4-16-5 16,4-15 0-16,5-12 0 16,10 0 5-16,8 0-2 15,9-10-1-15,11-13 8 16,2-10-7-16,4-4 1 15,0 8-3-15,0 4 0 16,0 10-1-16,0 13 0 16,0 2 2-16,0 0-9 15,10 0 1-15,7 8-3 16,6 19 8-16,10 3-2 0,7 1 3 16,8-2 0-1,5-4 3-15,10-7 3 0,7-3-6 16,1-15 2-16,-4 0 6 15,-14 0-5-15,-10 0 4 16,-20 0-1-16,-6-9-5 16,-7-7 13-16,4-1-14 15,0-1 0-15,6-1-14 16,3 7-129-16,-3 1-166 16,-14-8-499-16</inkml:trace>
  <inkml:trace contextRef="#ctx0" brushRef="#br0" timeOffset="20585">10356 1997 642 0,'0'0'212'0,"0"0"-88"15,0 0 45-15,0 0-21 16,0 0-61-16,0 0-8 16,8-27-40-16,-5 27-13 15,-3 0-4-15,3 0-20 16,-3 0-2-16,0 0 0 15,0 27-3-15,-6 13 2 0,-19 11 2 16,-5-3 1 0,-13-3-2-16,-21 0-60 0,-19-2-66 15,-13-10-170-15,-5-6-303 16</inkml:trace>
  <inkml:trace contextRef="#ctx0" brushRef="#br0" timeOffset="22015">12495 395 459 0,'0'0'117'16,"0"0"-15"-16,0 0-12 15,0 0 2-15,0 0-31 16,0 0 22-16,17-79 4 0,-20 73-40 15,-31-6-11 1,-26-6 23-16,-36-3-56 0,-48 3 15 16,-61-3-7-16,-59 6-9 15,-54 0 12-15,-49 2-14 16,-27 5 0-16,-34-5 6 16,-9 5 0-16,-14-7-10 15,-11 0 4-15,5-7 0 16,6 1 2-16,9-2-2 15,4 5 0-15,-30 14 1 16,-40 4-1-16,-27 16 0 16,-20 28 2-16,37 8-1 0,47 2 2 15,68-6-3 1,74-9 0-16,83-12-2 0,75-12 7 16,73-9-5-16,52-3 1 15,29 0 2-15,17-3 4 16,0 0-4-16,0 0-3 15,0 0 26-15,0 0-23 16,0 0 10-16,0 0 7 16,0 0-2-16,0 0 14 15,-3 0-32-15,-10-6 4 16,-1-5-9-16,0-2 8 16,-1 4-5-16,-2 4 2 15,6 1 0-15,-1 1-5 16,4 0 5-16,-2 3-1 15,-7 0-9-15,-6 0 9 0,-11 0 1 16,-5 0 0-16,-15 0 1 16,-16 15-3-16,-31 9 2 15,-38 3 0-15,-42 6-1 16,-33 9 3-16,-27 7-3 16,-16 2 1-16,3 0 0 15,13-9-2-15,24-6 2 16,41-12 0-16,38-9 5 15,45-5-2-15,35-8-3 16,35 2 0-16,14-2 4 16,9 1-5-16,0 0 1 15,0 3-3-15,0 1-9 0,0 7 9 16,0 7-4 0,0 6 5-16,9 13 4 0,5 14 0 15,3 12-2-15,-5 24 0 16,-1 15-2-16,-5 19 5 15,-6 20-3-15,0 18 0 16,0 13 0-16,-6 5 8 16,-14-11-8-16,6-19 0 15,8-11 1-15,-2-1 2 16,8-3-3-16,0-3 0 16,0-2 1-16,17-13-2 15,30-9 1-15,24-11 0 16,25-16-11-16,38-12 18 15,33-9-7-15,35-6 0 16,30-8 1-16,42-17 8 0,61-7-9 16,76-17 4-16,70-5-5 15,47 7 1-15,24 2 0 16,16-3 0-16,24-6 3 16,19 0-6-16,14 0 3 15,13-27 0-15,1-3 13 16,-11-3-13-16,-20 6-1 15,-33-1-2-15,-43 4 6 16,-47 1 2-16,-48-2-5 16,-55-2 0-16,-58-3-8 15,-61 3 13-15,-58-6-5 16,-60-3 0-16,-41-15 9 0,-32-13-4 16,-26-13-5-16,-10-14 0 15,-11-14 27-15,-10-10-21 16,-4-11 0-16,-11-12 5 15,0-13-9-15,0-14 12 16,-11-25-14-16,-21-23 1 16,-15-16 3-16,-13-14-4 15,-7 0 0-15,-7 17-4 16,1 9 13-16,3 37-10 16,-5 35 1-16,-8 33-18 15,-51 41 8-15,-83 20-152 16,-107-10-323-16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3:39:23.807"/>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brush xml:id="br2">
      <inkml:brushProperty name="width" value="0.05" units="cm"/>
      <inkml:brushProperty name="height" value="0.05" units="cm"/>
      <inkml:brushProperty name="color" value="#ED1C24"/>
      <inkml:brushProperty name="fitToCurve" value="1"/>
    </inkml:brush>
    <inkml:brush xml:id="br3">
      <inkml:brushProperty name="width" value="0.05" units="cm"/>
      <inkml:brushProperty name="height" value="0.05" units="cm"/>
      <inkml:brushProperty name="color" value="#808080"/>
      <inkml:brushProperty name="fitToCurve" value="1"/>
    </inkml:brush>
    <inkml:brush xml:id="br4">
      <inkml:brushProperty name="width" value="0.05" units="cm"/>
      <inkml:brushProperty name="height" value="0.05" units="cm"/>
      <inkml:brushProperty name="color" value="#3165BB"/>
      <inkml:brushProperty name="fitToCurve" value="1"/>
    </inkml:brush>
  </inkml:definitions>
  <inkml:trace contextRef="#ctx0" brushRef="#br0">1246 1636 570 0,'0'0'217'0,"0"0"-145"16,0 0 26-16,0 0 11 15,0 0-44-15,0 0-27 16,-57-135-14-16,21 135-18 16,-12 15-6-16,-8 30 0 15,-1 7 0-15,13 2-1 16,18 0 1-16,12 0 0 15,14 3 0-15,0 3 2 16,26 1-2-16,18-1 0 16,10-4 0-16,3 2 4 15,2-4-4-15,-8-3 0 16,-15-6 1-16,-16 0-1 0,-20 3-2 16,0 0-2-16,-20 0-6 15,-26-5-2-15,-4-13-17 16,3-9-12-16,7-12 4 15,17-6 5-15,12-3 26 16,8 0 3-16,3-15-2 16,0-16 1-16,23-10-1 15,17-14 5-15,10 1 6 16,7-3-5-16,-2 9 5 16,-6 12 1-16,-8 12-2 15,-12 12 5-15,-6 12-8 16,-3 0 0-16,-2 0 5 15,-4 9-2-15,-2 18-2 16,-4 3 3-16,-2 0 0 16,-3 0 6-16,0-3-11 0,3-11 0 15,-1-5 6-15,-2-7-6 16,3-4-1-16,-6 0 6 16,6 0-2-16,5 0 9 15,13-4-10-15,10-23 1 16,12-6 6-16,-2-3-9 15,-4 0-1-15,-4 6 5 16,-9 3-4-16,-11 15-1 16,-2 5 0-16,-5 7-7 15,8 0 6-15,0 7-7 16,-3 17 8-16,-1 0-4 16,-3-3 6-16,0-3-2 0,-7-6 0 15,0-8 2-15,2-2-2 16,-2-2 2-16,0 0 2 15,3 0 4-15,11-2-5 16,3-20 4-16,14-2-7 16,-1-3 2-16,1 0 0 15,-5 9-2-15,-2 3 0 16,4 9-1-16,-5 6-7 16,1 0 8-16,-1 0-3 15,2 12 3-15,1 3-1 16,1-3 1-16,1-9 0 15,-5-3 0-15,0 0 3 16,-8 0-1-16,-5 0 2 0,-6-21-4 16,-4 0 8-1,-3-4-7-15,0 8-1 0,-3-1 2 16,-21 9-1-16,-2 3-2 16,3 6 1-16,0 0-6 15,5 0-1-15,11 2 5 16,7 13-1-16,0 4 3 15,7-1-9-15,26-1 6 16,-2-1 3-16,-5-7 0 16,-2-1 1-16,-7 2-1 15,-5 5 0-15,2 9-2 16,-3 9 3-16,-2 12-1 16,5 9 3-16,-1 4-1 15,-3 4 5-15,-3 2-5 0,-4 2 1 16,-3-6 4-16,0-3-6 15,0-9 5-15,0-3-1 16,0-11 1-16,0-5 4 16,-10-4-6-16,-4-11 0 15,-3-1 4-15,-6-10-1 16,-6-3 11-16,-5 0-9 16,-2 0 0-16,2-18-1 15,11-15-6-15,9-7 1 16,14-11 3-16,0-14-6 15,51-17 0-15,25-14-1 0,21-16 1 16,7-5-1 0,-1-9 1-16,-6-1 0 0,-13 7 4 15,-28 24-3-15,-22 18 0 16,-17 21 31-16,-17 14 29 16,0 10-33-16,0 12 5 15,0 12-4-15,0 6-16 16,-3 3-13-16,-11 0-5 15,-3 33-5-15,-9 31 6 16,-9 23 0-16,6 3 4 16,6 3 1-16,12-8 3 15,11-16-2-15,0-15-4 16,28-12 0-16,18-24-8 16,4-15 9-16,7-3-6 0,7-15 7 15,-8-21 3-15,-8-3-1 16,-13-3-2-16,-14 0 3 15,-11-7-3-15,-10 1 8 16,0 9-8-16,0 9 0 16,-3 15-3-16,-20 15 3 15,-2 0-18-15,-7 33 6 16,-12 30 8-16,4 12 4 16,6 10 0-16,18-13 0 15,16-15 0-15,0-9 0 16,33-18-1-16,10-11-6 15,4-17-6-15,4-2-26 16,-8 0-87-16,-13-8-82 16,-19-5-29-16,-11 5-358 0</inkml:trace>
  <inkml:trace contextRef="#ctx0" brushRef="#br0" timeOffset="429">1486 1799 535 0,'0'0'120'0,"0"0"-31"16,0 0 12-16,0 0-27 15,0 0-36-15,0 0-20 16,-49-16-18-16,49 16 3 16,0 4-4-16,0 17 1 15,0-3 0-15,12 0 2 16,11-3 4-16,11-3-6 15,4-9 16-15,-3-3-3 16,-1 0 19-16,-14-3 12 16,-6-15 22-16,-14-3 6 0,0-1-35 15,-4 5-11-15,-32 7-26 16,-15 10-29-16,4 0-19 16,7 16-140-16,25 20-128 15</inkml:trace>
  <inkml:trace contextRef="#ctx0" brushRef="#br0" timeOffset="1126">4488 1658 524 0,'0'0'294'0,"0"0"-215"16,0 0 18-16,0-187 5 16,0 166-11-16,-3 18-18 15,-8 3-24-15,-2 0-22 16,-15 33-27-16,-15 33 0 15,-21 21-2-15,-2 22 3 16,-1-1-1-16,11-5 7 0,16-7-7 16,17-9 0-16,18-12 0 15,5-18-2 1,0-21 2-16,37-12-10 0,7-17 6 16,13-7-1-16,7-10 10 15,8-34-3-15,0-8 0 16,-16 4-1-16,-13 3 5 15,-20 5-6-15,-12 7 0 16,-8 4 6-16,-3 4-6 16,0 7 1-16,0 9-2 15,0 3 2-15,0 6-1 16,0-2 0-16,0 2-4 16,0 0 3-16,10 0-11 15,3 0 5-15,5-4 6 0,2 4 2 16,-5 0 0-16,5 0-1 15,5 0 0-15,-6 31 2 16,1 10 0-16,-6 17 2 16,-8 7 7-16,2 2 1 15,-8 9 6-15,0-1-6 16,3 0-8-16,0 0 14 16,-3-9-17-16,6-12 1 15,-3-15 0-15,-3-12 2 16,5-12-4-16,-5-9-22 15,0-6-66-15,0 0-30 16,0 0-65-16,3 0-13 16,0-33-130-16,10-12-30 0</inkml:trace>
  <inkml:trace contextRef="#ctx0" brushRef="#br0" timeOffset="2602">4895 2094 337 0,'0'0'183'16,"0"0"-46"-16,0 0-18 15,0 0-14-15,0 0-12 16,-29-154-6-16,29 136-16 16,0 3-15-16,15 0-25 15,13 9-18-15,5 6-6 16,1 0 12-16,2 13-17 16,1 25 6-16,-3 7-2 0,-1 7-2 15,-10-4 3 1,-6-3-7-16,-6-9 0 0,-11-3-2 15,0-9 2 1,0 0-1-16,-17-6 0 0,-10-6-10 16,-1-12-49-16,19 0 4 15,9-9 40-15,0-39 12 16,33-12-5-16,24-9 9 16,10-4-2-16,-1 13 6 15,-11 21-4-15,-20 18 0 16,-4 9 0-16,-7 12-2 15,-4 0 2-15,0 0 0 16,0 0-3-16,-3 0 6 0,-1 0-3 16,-2 0 0-16,-8 0 0 15,1 3 1-15,-3-3-1 16,-4 0 0-16,3 0 3 16,-3 0-2-16,0 0 11 15,0 0 13-15,0 0 12 16,0 0-9-16,-11-3-28 15,-5-3 0-15,-4 6 0 16,-8 0-7-16,-4 0 3 16,-6 18-2-16,6 21 6 15,1 7-4-15,14 2 4 16,17-3-4-16,0-9-11 0,17-9-13 16,20-12 3-1,0-12 15-15,-1-3 10 0,-2 0-1 16,-8-16 3-16,-2-5-2 15,-4-2 9-15,-6 5-4 16,-8 5 16-16,-3 5-1 16,-3 8-8-16,0-4 3 15,3 4-15-15,-3 0-5 16,8 0 0-16,4 0-9 16,19 0 14-16,16 0 6 15,10 0-4-15,-1 0 7 16,-5 0-8-16,-15 0 0 15,-8-9 5-15,-10-3 12 16,-1 0 25-16,-3-3 4 16,-4 6 7-16,-7 3-2 0,-3 4-6 15,0 2-2 1,0 0-7-16,0 0-32 0,0 0-5 16,0 17-8-16,0 31 7 15,-13 22 1-15,-10 14 0 16,3 3 0-16,3 0 1 15,3-2 1-15,5-7-1 16,6-15-1-16,-1-15 2 16,4-15-2-16,0-15 0 15,0-12 0-15,0-6 5 16,0 0 1-16,0 0 7 16,-7-20 21-16,1-26-22 15,-1-18-9-15,7-13-3 16,0-14 0-16,0-13 4 0,0-8-4 15,7 4 0-15,2 6 0 16,2 17 1-16,3 25-3 16,-2 21-3-16,5 18 1 15,3 15-4-15,7 6 3 16,4 0-6-16,-5 21 0 16,-3 18 0-16,-9 9 3 15,-14-5-13-15,0-2-20 16,0-7 10-16,-28-5-15 15,8-8 19-15,11-5 14 16,3-10-12-16,6-6 23 16,0 0-6-16,0 0-5 15,0 0 10-15,0 0-7 0,12 0 4 16,25 0 6-16,7-18 6 16,2-13-2-16,4-5-4 15,-7-9 1-15,-3-3 8 16,-5-6-1-16,-12 0 9 15,-14 2 11-15,-9-2-5 16,0 6 2-16,0 9-8 16,-9 10-2-16,-11 13 10 15,3 7-22-15,4 9-2 16,-1 4-2-16,0 46-8 16,-6 23 7-16,5 14-1 15,4 0 3-15,8-6 1 0,3-9 2 16,0-15-3-16,0-14 0 15,17-16-1-15,15-15 0 16,6-12-3-16,5 0 4 16,11-16 12-16,-7-13-9 15,5 2-3-15,-11 6 2 16,-10 9 1-16,-2 12-6 16,-6 0 1-16,4 0-4 15,7 29 1-15,-2 14 5 16,12 1-5-16,7 2-11 15,9-7-75-15,7-9-106 16,-11-12-242-16</inkml:trace>
  <inkml:trace contextRef="#ctx0" brushRef="#br0" timeOffset="-19678">2820 14076 28 0,'0'0'488'0,"0"0"-266"0,0 0-66 15,0 0 14-15,0 0-35 16,0 0-32-16,0 0-5 16,23-6-12-16,-20 6-26 15,-3 0-17-15,0 0-18 16,0 0 10-16,0 0-17 16,0 0-1-16,0 0 1 15,0 0-10-15,0 0-5 16,0 0-3-16,0 0-9 15,0 0 7-15,0 12-6 16,0 9 8-16,-13 6 0 16,3 10 0-16,10-8 0 15,0 2 0-15,0 2-8 16,31-1 6-16,4-1 0 0,10 2 2 16,-9-6 2-16,1 0-2 15,-7-3 0-15,-7-6-1 16,-3 3 3-16,-6-6-4 15,-5 3 0-15,-4 0 2 16,-5 1-1-16,0-2-3 16,-11 1-2-16,-29-3 1 15,-13-3 5-15,-4-6-15 16,4-6-37-16,2 0-21 16,10 0-32-16,6-18-32 15,12-3-46-15,9-6-66 16,14-3-83-16</inkml:trace>
  <inkml:trace contextRef="#ctx0" brushRef="#br0" timeOffset="-19496">2796 14182 522 0,'0'0'210'16,"0"0"-43"-16,0 0-29 16,0 0-17-16,0 0-35 15,182-117-27-15,-113 99-21 16,4-3-18-16,-9 9-15 15,-13 6-5-15,-15 6 0 16,-16 0-8-16,-9 0-86 16,-2 21-110-16,-9 9-171 15</inkml:trace>
  <inkml:trace contextRef="#ctx0" brushRef="#br0" timeOffset="-18983">3409 13737 388 0,'0'0'368'0,"-8"-165"-216"15,-18 80-3-15,-7 7-10 16,-4 15-45-16,-10 12-32 16,-4 15-10-16,-9 12 4 15,-10 12-33-15,-11 12-11 16,-1 0-2-16,-5 18-1 0,-4 45 2 15,-5 27-9-15,-5 28-2 16,8 23 8-16,9 13-6 16,17 8 3-16,24 10-5 15,29 5 1-15,14-6 2 16,40-14-3-16,47-22 0 16,26-24 3-16,22-30-3 15,16-27 0-15,2-33 2 16,1-21 6-16,-1-14-2 15,-2-44 12-15,-4-11 21 16,-14-6-1-16,-6-6-5 16,-17-12 7-16,-15-9-4 0,-19-10-12 15,-16-8 7-15,-22-9-15 16,-32 5-8-16,-6 7 8 16,-61 5-11-16,-43 10 0 15,-35 9-5-15,-15 15 0 16,-7 27-5-16,17 27-6 15,25 21-4-15,29 3-1 16,26 21-29-16,18 33-30 16,18 18-25-16,15 18-35 15,13 1-115-15,0-4-167 16</inkml:trace>
  <inkml:trace contextRef="#ctx0" brushRef="#br0" timeOffset="-18105">4244 14068 547 0,'0'0'139'0,"0"0"-15"16,0 0-5-16,0 0-15 16,0 0-51-16,0 0-42 15,70-9 20-15,40 24 46 16,47 0 6-16,44-3-23 0,36-6-28 15,21 1-9-15,12-2-3 16,7 1 3-16,7-3 9 16,4 0 2-1,-7 1-6-15,-18-2-3 0,-35 4-11 16,-45-3 0-16,-39-3-1 16,-40 0-8-16,-23 0 6 15,-25 0 6-15,-19 0 6 16,-17-9-1-16,-14 7-14 15,-6-11 5-15,3-2 9 0,-3-3-15 16,0-9-4 0,0 3 4-16,0 0-7 0,-23-3-2 15,-6 3-3-15,-15-1 5 16,-2 4-1-16,2 4 1 16,1 5-3-16,3 3 0 15,5 3 3-15,15 2 0 16,8 4-2-16,9 0-2 15,3-2 4-15,0 2 0 16,0-4 0-16,0 4-5 16,3 0-1-16,26 0-2 15,21 16 2-15,10 11 6 16,7 0 1-16,-3 6 1 16,-7-1 0-16,-7 2-1 15,-7 5-1-15,-6-6 0 16,-10 4 0-16,-10-8-1 15,-11-2 1-15,-6 4 0 0,-16 2-1 16,-47-1-3-16,-21 7-4 16,-6-5-59-16,10-7-66 15,16 0-121-15,24-9-175 16</inkml:trace>
  <inkml:trace contextRef="#ctx0" brushRef="#br0" timeOffset="-17625">9326 13578 968 0,'0'0'274'0,"0"0"-126"15,0 0 2-15,0 0-67 16,0 0-34-16,0 0-29 15,0-22 1-15,0 22-6 16,-9 19-15-16,-14 22 0 16,-14 20 7-16,-4 11-5 15,6 7 6-15,0 2-7 16,9 6 4-16,0-3-3 16,9-2 0-16,14-7-3 15,3-21 1-15,0-19 0 16,26-8-1-16,14-8 1 0,10-13 0 15,4-6 4-15,2 0 4 16,1 0 0-16,-13-12-5 16,-12-9 6-16,-4-6 10 15,-12-3-16-15,-12-1 12 16,-4-2-8-16,0 4-1 16,-24-2-6-16,-26 8-3 15,-6 10-8-15,-7 7 11 16,5 6-10-16,4 0-16 15,4 9-39-15,7 12-28 16,-4 6-28-16,13-3-102 16,11-9-128-16,14-15-114 0</inkml:trace>
  <inkml:trace contextRef="#ctx0" brushRef="#br0" timeOffset="-17099">9484 13130 101 0,'0'0'662'0,"0"0"-507"16,-127-154-34-16,61 118 3 15,-9 6-18-15,-15 9-37 0,0 5-8 16,4 16 5-16,-1 0-23 15,6 16-8-15,-3 35-15 16,-2 21-5-16,-1 30 1 16,0 28-10-16,3 26 5 15,21 19 7-15,19 9-9 16,27-1 2-16,17-6-2 16,17-5-1-16,47-10-3 15,23-21-3-15,20-23 0 16,3-31 6-16,8-33-8 15,4-29 4-15,22-25-3 16,17 0 8-16,5-31 5 0,-1-17-5 16,-18-10 3-1,-11-10 6-15,-9-11 3 0,-9-17-2 16,-15-9 12-16,-23-10-5 16,-13-17-1-16,-24-3-10 15,-29-3-5-15,-14-7 0 16,-54 10-4-16,-51 2-5 15,-37 17-1-15,-22 19-3 16,1 30 2-16,10 34-5 16,12 25-44-16,4 8-46 15,2 41-63-15,5 26-144 16,8-4-506-16</inkml:trace>
  <inkml:trace contextRef="#ctx0" brushRef="#br0" timeOffset="-2253">1492 3501 563 0,'0'0'118'16,"0"0"-22"-16,0 0 5 16,52-189-13-16,-52 150-22 15,-14 6-13-15,-30 2-16 16,-16 10-27-16,-16 9-5 15,-34 12-3-15,-17 4-1 16,-24 46-1-16,-10 20 0 16,1 14-2-16,2 12 0 15,19 13 3-15,18 11-1 16,25 9 0-16,29 4 0 0,30-1-1 16,26-3 1-16,11 0 0 15,28 4-2-15,42-7 2 16,19 3 0-16,12-8 0 15,9-7 3-15,-9-11-6 16,-5-7-2-16,-12-12-6 16,-11-9 4-16,-19 0-16 15,-17 4 15-15,-27 5-4 16,-10 15 3-16,-27 15 8 16,-50 19-7-16,-13 11 8 15,-14-2 4-15,8-4-3 16,15-15 0-16,14-18-1 15,13-12 0-15,22-17 2 16,5-13-2-16,13-15 0 16,8-11 1-16,6-8-1 0,0-8-2 15,0-6-24-15,33 1 2 16,7-8 18-16,14 1-1 16,2 7 7-16,-2 5 1 15,-4 12 0-15,-13 21-2 16,-14 24-4-16,-6 31 5 15,-7 26 4-15,-10 30 19 16,0 27 12-16,0 37 2 16,0 42-12-16,-14 45 3 15,5 30-4-15,5 26 13 16,1 5 16-16,3 1-3 16,0 11 3-16,-11 20-11 0,-6 36-14 15,-12 21 6-15,-4 21-8 16,-4-5-2-16,11-17-11 15,9-19-9-15,14-25 2 16,3-33 4-16,0-36 4 16,29-30 7-16,11-30-3 15,7-22 2-15,3-17 1 16,4-39-8-16,9-25-6 16,7-44 4-16,0-31-10 15,17-27 6-15,4-27-7 16,-1-27 0-16,-3-27 0 15,-6-6-21-15,-15-45-24 16,-16-33-14-16,-24-18-119 0,-23-16-184 16,-3-29-427-16</inkml:trace>
  <inkml:trace contextRef="#ctx0" brushRef="#br1" timeOffset="5729">12996 3730 402 0,'0'0'103'15,"0"0"-36"-15,0 0 61 16,0 0-25-16,0 0-31 16,0 0-7-16,-96-127 27 15,96 113 5-15,17-7-59 16,56 2-28-16,40 5-4 15,34 10-3-15,21 4-3 16,-4 22 0-16,-7 32 0 0,-27 17 4 16,-29 11-4-1,-32 2 0-15,-39 3-2 0,-30 4 4 16,0 8-4-16,-73 12 4 16,-43 10-1-16,-32 5 5 15,-16-3-3-15,17-5-3 16,23-10 3-16,42-6-3 15,44-3 0-15,38-5 0 16,17-7 2-16,66-12 2 16,28-15-1-16,16-6-2 15,4-9 2-15,-9 3 0 16,-21-2-3-16,-24-4 0 0,-21 5 2 16,-19-1-3-1,-20 5 3-15,-7 3 1 0,-10 9 26 16,0 10-9-16,0 17 11 15,-20 21 3-15,-10 30 6 16,-7 28 0-16,-3 33-1 16,-16 32-10-16,-16 28 7 15,-10 23-9-15,2 4-7 16,13-9-9-16,19-9-3 16,32-3 13-16,13 2-6 15,3 10 11-15,10 3 0 16,33 11-8-16,0 10 12 15,-8 15-6-15,-32 21 6 16,-3 9-5-16,-47-6-9 16,-33-12-3-16,-7-48-3 0,3-46-1 15,10-42 2 1,18-47-2-16,9-39-4 0,10-44-5 16,-3-32 4-16,-18-33-4 15,-24-9-3-15,-50-51-36 16,-37-27-44-16,-41-19-35 15,-18-10-19-15,8-17-150 16,43-8-260-16</inkml:trace>
  <inkml:trace contextRef="#ctx0" brushRef="#br1" timeOffset="6599">15286 5417 789 0,'0'0'119'0,"0"0"-38"16,0 0 35-1,0 0-4-15,0 0-41 0,0 0-41 16,-47-150 3-16,1 189-33 15,-21 43 1-15,-10 22 10 16,-4 14-11-16,14 9 0 16,18 10 6-16,29 2-3 15,20-4-3-15,3-15 0 16,54-29 3-16,7-34-4 16,5-30 1-16,4-24 0 15,5-3-1-15,-5-27 2 16,-2-18 4-16,-15-3-5 15,-19 11 2-15,-17 10 10 0,-14 13-12 16,-6 7 2 0,0 7 3-16,0 0-5 0,0 9-10 15,0 36-14-15,0 13 24 16,-6 17-5-16,6 0 5 16,0-5-4-16,30-14 3 15,30-8-5-15,7-14 3 16,10-20 3-16,-1-14 0 15,-5 0 2-15,-12-14 0 16,-1-28-1-16,-15-12 17 16,-9-13-3-16,-21-11 7 15,-13-3 9-15,-3 6-3 16,-47 2-20-16,-11 19-8 16,1 19-1-16,7 13-3 0,13 17-1 15,3 5-4-15,10 11-17 16,4 32-76-16,3 7-94 15,9 2-111-15,5 2-317 16</inkml:trace>
  <inkml:trace contextRef="#ctx0" brushRef="#br1" timeOffset="7974">16021 6320 693 0,'0'0'150'15,"0"0"-4"-15,0 0-22 16,0 0-35-16,0 0-41 0,0 0-26 16,28-70-11-16,-19 92-9 15,11 11 8-15,3 12 2 16,4 3-3-16,1-6-2 16,-2 3-2-16,0-12-3 15,-3-9 0-15,-2-9-2 16,-4-9 7-16,0-6-5 15,9 0-1-15,11-23 16 16,13-20-14-16,7-5 0 16,-10-3 1-16,-7 3 7 15,-17 3 20-15,-7 8-13 16,-5 17-3-16,-8 11-2 0,-3 5-12 16,0 4-2-1,3 0-1-15,5 0-13 0,1 25 14 16,5 4-5-16,-2 5 6 15,2-10 0-15,-4-9 0 16,0-7-7-16,-6-8 2 16,2 0 1-16,2 0 4 15,1 0-1-15,2-11 2 16,1-13 2-16,2 3-3 16,-2 2 0-16,2 1-1 15,-3 9 4-15,-5 3-5 16,1 6 2-16,-1 0-7 15,5 0 7-15,6 15-7 16,-2 10-2-16,5-4 7 16,5-1-10-16,2-4 3 0,-1-10-2 15,8-6 11-15,-1 0-6 16,-2 0 8-16,1 0-2 16,-6-12 1-16,-2-9-1 15,-7-3 8-15,-6-3-7 16,-5 0 8-16,-3-4 29 15,0 1-22-15,-3 10 10 16,3 5 6-16,-3 9 1 16,0 6 9-16,0 0-34 15,0 0-8-15,0 11 0 16,0 34 2-16,0 22-2 16,-6 17 15-16,-3 12-5 15,9 4 1-15,0 5-8 16,0-3-1-16,23-6 19 0,6-11-18 15,5-19-1-15,-7-18-1 16,-7-19 3-16,-6-13-4 16,-11-13 1-16,0-3-1 15,0 0 24-15,-3-36 12 16,3-22-19-16,0-14-9 16,-3-6-5-16,0-12-2 15,-3-10-1-15,-23-4 0 16,-5-11 3-16,-2 0-3 15,-1 11-3-15,2 17 1 16,12 23-14-16,6 25 13 0,11 21-9 16,3 12-11-1,6 6 3-15,34 0-14 0,17 0 25 16,4 27 5-16,-8 3-6 16,-2 9 2-16,-8 6 3 15,-13-3-7-15,-10-5 0 16,-17-8-8-16,-3-2 4 15,0-2-4-15,-26 5-10 16,-12-10 28-16,6-1-3 16,15-10-5-16,14-9 3 15,3 0 0-15,6 0-21 16,34 0 21-16,13 0-2 0,1 0 8 16,-7 0-1-1,-10-12 2-15,-11 0 2 0,-9 3-2 16,-7 0 0-16,-7 0 2 15,-3-1 1-15,3 8-2 16,-3-1 3-16,4 3-1 16,-4 0 8-16,0 0-10 15,0 0 0-15,0 0-2 16,0 0-4-16,7 18 0 16,2 6 5-16,8-3 0 15,9-3 3-15,11-9-2 16,7-9-1-16,10 0 10 15,2-9-6-15,1-18 5 16,-13-9 6-16,-15-4 1 16,-9 2 13-16,-17-7-5 0,-3-3-1 15,-6-4 0-15,-43 10-23 16,-15 9-5-16,-6 12 5 16,7 15-5-16,5 6 3 15,15 0-34-15,9 27-68 16,14 15-46-16,10 6-77 15,7 0-45-15,3-3-256 16</inkml:trace>
  <inkml:trace contextRef="#ctx0" brushRef="#br1" timeOffset="9059">17876 6293 266 0,'0'0'314'16,"0"0"-190"-16,0 0 33 0,0 0-50 15,0 0-9 1,120-163-13-16,-112 145-25 0,-5 12 12 15,-3 0-24-15,0 6-26 16,0 0-22-16,3 0-2 16,3 12-12-16,2 28 14 15,4 8 5-15,2-3 4 16,-2-3-7-16,2-9-2 16,0-6 5-16,-4-9-5 15,1-13 0-15,-2-1 5 16,2-4-2-16,4 0-1 15,8-9 8-15,8-19-6 16,2-4 5-16,-2-5-7 0,-5 4-1 16,-2 0 1-1,-1 12-1-15,-6 6-1 0,-6 7 0 16,-5 4 0-16,0 4-2 16,5 0-6-16,-2 0 5 15,5 0-1-15,2 25-3 16,1 2 6-16,3 6 1 15,3-4 0-15,1-8-1 16,-1-8 1-16,2-10 0 16,-7-3-3-16,7 0 9 15,-6 0-6-15,5-24 3 16,-3-7 0-16,-9 2 2 16,-6-7-4-16,-6-1 0 15,0 1 11-15,0 0-11 0,-3 3 2 16,-20 12-1-16,0 3-1 15,-1 12-1-15,4 6-3 16,0 0-8-16,0 15 9 16,3 30 2-16,4 15 0 15,10 3 1-15,3-9-1 16,0-8 0-16,0-13-2 16,20-12 2-16,4-13-3 15,2-4 7-15,0-4-4 16,8 0 6-16,-1-4-5 15,1-19 5-15,-4 2-6 16,-7-3 0-16,-3-1 8 16,-3 2-7-16,-3 4-1 15,-5 7 0-15,-2 6-1 0,3 6 0 16,0 0-3-16,1 0-2 16,1 16 3-16,-1 7-2 15,-5-2 5-15,2-5-2 16,-5-1-3-16,3-9 0 15,0 2-1-15,5-1 1 16,-5-1 2-16,8-6 0 16,-4 2 3-16,4-2-3 15,3 0 6-15,3 0-4 16,6 0 1-16,4-5 0 16,4-7-3-16,1 6 3 0,-1 0-2 15,-10 6 0-15,-7 0-7 16,-3 0 7-16,-2 0-1 15,-1 6 3-15,1 0-1 16,-1-4 1-16,-2-2 0 16,5 0 4-16,-1 0-2 15,4-23 11-15,0-26 17 16,-3-8 14-16,-5-6-18 16,-3-3-8-16,-6 0 14 15,0 6 3-15,0 6-23 16,-9 2 13-16,-11 17-11 15,6 8-12-15,2 11 6 16,8 10-8-16,0 6-3 16,4 0 0-16,-3 9-11 15,3 31 9-15,0 8 2 0,0 8-1 16,0 2-13-16,0-4-82 16,7-3-80-16,14-15-114 15,-3-15-174-15</inkml:trace>
  <inkml:trace contextRef="#ctx0" brushRef="#br1" timeOffset="9213">19247 5808 390 0,'0'0'136'0,"0"0"-100"15,0 0-29-15,0 0 7 0,0 0-14 16,263-3-21-16,-142 1-151 15</inkml:trace>
  <inkml:trace contextRef="#ctx0" brushRef="#br1" timeOffset="9419">20216 5814 634 0,'0'0'142'16,"0"0"-124"-16,0 0 27 0,0 0-29 15,0 0-2 1,0 0-11-16,240 27-3 0,-167-27-22 16,1 0-343-16</inkml:trace>
  <inkml:trace contextRef="#ctx0" brushRef="#br1" timeOffset="9914">20867 5442 712 0,'0'0'163'16,"0"0"-75"-16,0 0 19 0,0 0-17 15,0 0-62-15,157-169 10 16,-86 136 7-16,5 0-17 15,1 6 5-15,-16 3-9 16,-25 11 24-16,-19 7-11 16,-14 6-5-16,-3 0 3 15,0 0-23-15,0 0-5 16,0 19-7-16,-3 35 3 16,-21 27 10-16,-2 16 7 15,3-1-12-15,9-7 6 16,8-7-12-16,6-16 3 15,0-9-1-15,0-5-4 16,6-10 3-16,8-3 0 0,-5-16-2 16,-1-10 0-16,-5-5-1 15,-3-8 3-15,0 4 2 16,0-4-5-16,0 0 4 16,0 0-4-16,-14 0-6 15,-12 0 4-15,-1 0-8 16,10-4-8-16,9 4 16 15,8 0-10-15,28 0-17 16,48 0 10-16,34-2 13 16,17-10 1-16,-3 3 2 15,-26 5-7-15,-42 4-44 16,-33 0-106-16,-23 0-134 0,-23 0-304 16</inkml:trace>
  <inkml:trace contextRef="#ctx0" brushRef="#br1" timeOffset="10974">11390 12751 758 0,'0'0'130'0,"0"0"-60"15,0 0 3-15,0 0-58 16,0 0-7-16,0 0-8 16,15-46-4-16,16 73 4 15,2 12-6-15,4 9 6 16,-11 6 0-16,-2 4 0 15,-13 0-2-15,-11 4 2 16,0 11 2-16,-4 4 4 16,-36 5-4-16,-6-4 5 15,-9-6-7-15,12-14 11 16,6-16-3-16,21-6-4 0,8-12 0 16,8-3 4-1,0 0 5-15,0 0 0 0,8-6 2 16,22 3 12-16,13-6 4 15,1 0 1-15,-1-6-10 16,-6 1 0-16,-11-1-6 16,-8 2-6-16,-9 11 2 15,-1 10 1-15,-5 17 6 16,-3 20-1-16,0 21 1 16,0 15 3-16,0 10 2 15,0 5 9-15,0 3 8 16,0 6-23-16,0 3 2 15,3 4 1-15,-3-6-2 16,0-7 1-16,0-12-1 16,-14-21-4-16,-6-14-5 0,-7-19-4 15,1-6-1-15,-17-13 1 16,-21 5 0-16,-14-1 4 16,-15 0-8-16,0-12-4 15,10 0-8-15,19-12-49 16,30-3-59-16,34-12-84 15,11-36-67-15,71-51-238 16</inkml:trace>
  <inkml:trace contextRef="#ctx0" brushRef="#br1" timeOffset="11446">12108 14550 563 0,'0'0'250'0,"0"0"-120"16,0 0-16-16,0 0-20 16,0 0-53-16,0 0-8 15,60-19-33-15,13 19 6 16,28-8-5-16,18 1 2 16,-12 1-1-16,-15 6 5 15,-34 0-6-15,-27 0 0 16,-17 0 3-16,-14 0-4 15,0 0 9-15,-10 0 1 16,-34-12-10-16,-23-9-2 0,-16 0-2 16,5 3 4-16,8 0 1 15,27 6 0-15,17 3 0 16,23 3 6-16,3 3 1 16,0 0-6-16,0 3-2 15,26 0-2-15,14 0-4 16,10 0 12-16,-7 0-7 15,4 21 2-15,1 6-1 16,-2 3 8-16,-5 3-2 16,-6 3 10-16,-4 1 2 15,-14 2-6-15,-10 3 2 16,-7 3-14-16,-7 3 4 16,-30 0-4-16,-14-3-7 15,1-3-107-15,4-6-195 0,9-6-401 16</inkml:trace>
  <inkml:trace contextRef="#ctx0" brushRef="#br1" timeOffset="14797">13701 14101 693 0,'0'0'214'16,"0"0"-111"-16,-12-178 27 15,-11 134-15-15,-2 11-37 16,2 15-20-16,10 14-11 16,2 4-12-16,2 0-28 15,-11 27-7-15,-20 45-13 16,-18 31 13-16,-5 26 3 16,10 4-3-16,19-1 3 0,25-8-3 15,9-14 0 1,0-16-1-16,32-25 4 0,5-30-4 15,-6-17 1-15,-4-14 0 16,2-8 3-16,11 0 4 16,7-36 5-16,7-9-7 15,-4-6-2-15,4-3 4 16,-1-3-2-16,-7 8-5 16,-8 11 7-16,-12 16-7 15,-6 19-5-15,-3 3 4 16,3 0-4-16,4 0 1 15,-1 6-4-15,-3 13 7 16,-3-4-2-16,-5-7 4 16,-4-2-2-16,-2-6 0 15,-3 0 1-15,-3 0 3 0,0 0-2 16,0 0 5 0,0 0 5-16,0-14-3 0,0-7-6 15,0 2-2-15,-12 7 2 16,-5 3-2-16,-6 6-5 15,-8 3 2-15,-5 0-2 16,-1 30 0-16,0 24 4 16,10 7-2-16,10 1 3 15,17 5 0-15,0-16-4 16,14-9 0-16,19-9 3 0,4-18-4 16,-3-12 3-1,-8-3 1-15,1 0 1 0,-1-36 6 16,-3-9-4-16,-2-6-2 15,-8-9 7-15,-6 0-4 16,-7-3-1-16,0 5-1 16,0 10 3-16,-13 15 1 15,-10 12-5-15,-8 18 0 16,-2 3-6-16,-10 12 2 16,-11 33 2-16,1 15 2 15,5 9-5-15,19 10 4 16,15-4 1-16,14-6-1 15,0-12-1-15,7-21 2 16,26-18 0-16,13-18 0 16,9 0 5-16,5-12 0 0,7-24 2 15,-4-5-7-15,-7-8 6 16,2 1 1-16,-9-6-4 16,-9 12 4-16,-12 9-4 15,-12 14 2-15,-13 13 5 16,-3 6 3-16,0 0-13 15,0 0-2-15,0 0-9 16,0 33-7-16,0 13 15 16,0 14 3-16,0-12 2 15,0-3-1-15,14-9-1 0,0-12 1 16,1-9-1 0,10-11 3-16,5-4-2 0,4 0 7 15,15 0-3-15,4-25 2 16,1-2-4-16,-1-15-3 15,-5 0 0-15,-4-3 5 16,-9 9-5-16,-8 8 1 16,-14 16-1-16,-9 12 1 15,-4 0-3-15,7 0-6 16,-4 4-3-16,4 19 4 16,3 10 2-16,-6 1 2 15,-1-4 3-15,0-6 0 16,-3-12 2-16,3-6-2 15,-3-6 0-15,3 0-1 16,0 0 2-16,8 0-2 16,6 0 3-16,6-12 0 0,7-12 1 15,1-6-3-15,1 3 1 16,-5 0 1-16,-10 6 0 16,-3 12-1-16,-11 5-1 15,-3 4-2-15,3 0-3 16,11 0-10-16,3 7 11 15,1 7 3-15,7 2 1 16,5-5-1-16,7-4 1 16,6-7 0-16,10 0 1 15,1 0 0-15,-4-9-1 16,-7-22 4-16,-13 4 2 0,-5 0-4 16,-13-6 0-1,-1-3 5-15,-5 7 4 0,-3-2-8 16,-3 10 9-16,0 9 1 15,0 9-1-15,0 3-12 16,0 0-3-16,0 24-16 16,0 30 13-16,-17 27 6 15,2 10 13-15,4 8-4 16,1 1-4-16,6-4 0 16,4-15-2-16,0-12 1 15,0-18-1-15,0-18-3 16,0-21 3-16,0-9-1 15,0-3-2-15,0 0 9 16,0-6 13-16,0-30 28 16,0-21-37-16,0-12-13 0,-3-12 2 15,-7-7 2-15,-4-5-3 16,-3-3-2-16,5-1-1 16,1 10 0-16,11 12 1 15,0 24-8-15,0 21-2 16,0 18 6-16,0 12-8 15,8 0-4-15,31 0-2 16,18 9 10-16,7 24 5 16,-10 6-15-16,-15 6-1 15,-19 1 12-15,-20-5-18 16,0-5 13-16,-16-5 1 16,-24-2-4-16,-7-4-6 0,-1-7-7 15,13-3-28-15,11-9 5 16,14-3 7-16,10-3 28 15,0 0 10-15,26 0-21 16,25-9 23-16,16-18 5 16,6-4 0-16,-2 2 5 15,-9 2-4-15,-11 0 10 16,-18 8 8-16,-13 7-6 16,-9 6 11-16,-11 3-10 15,0 3-7-15,0 0 6 16,0 0-9-16,0 0-4 15,0 0-1-15,0 0-15 0,0 15 2 16,0 12 14-16,0 10 2 16,0-4 7-1,0-9-9-15,0-6 1 0,12-9 5 16,16-6-5-16,5-3 10 16,1 0 4-16,-2 0 9 15,-1-18 2-15,-4-13-9 16,-10 2 3-16,-5-11 4 15,-4 1-11-15,-8-5 3 16,0-2 9-16,-20 7-18 16,-14 6-6-16,1 12-1 15,-4 12-3-15,3 9-1 16,-2 0-7-16,-4 21 6 0,-1 24 5 16,4 18 0-1,14 0 2-15,14-5-2 0,9-4 0 16,0-15 0-1,12-9 1-15,25-12 0 0,13-12-1 16,4-6 3-16,7 0 8 16,-3-18-8-16,3-15-1 15,-10 0 7-15,-7-9-4 16,-9-4 12-16,-7 4 1 16,-5 3-12-16,-7 18 6 15,-5 9-12-15,-8 9 0 16,0 3-1-16,3 0-8 15,5 15-2-15,-2 12 6 16,2 9 5-16,-5 1 1 0,0-4 1 16,5-4-2-1,-1-10 1-15,-3-4 1 0,6-9-3 16,-2 0 1-16,1-6-1 16,13 0 1-16,-2 0 3 15,10-18-1-15,-2-10 5 16,-8 1-7-16,0-2 3 15,-6 10-2-15,-4 1 1 16,-7 9-2-16,-1 9-2 16,4 0-1-16,2 0 0 15,1 0-3-15,5 21 4 16,-3 4-2-16,6 2 4 16,-1 0 0-16,6-4 0 0,1-4 0 15,-3-11 2-15,4 2-1 16,-4-10 0-16,-3 0-1 15,0 0 1-15,-3-3 5 16,0-24-4-16,-4-7-1 16,-10-7 3-16,-3-7-3 15,0 2 1-15,0 4-1 16,-6 9 1-16,-8 12-2 16,-2 9 0-16,5 12-5 15,-9 0 3-15,-6 0-14 16,-1 36 15-16,-4 15-2 15,11 9 4-15,20-3-2 16,0-5 0-16,0-11 1 0,25-7-1 16,8-19 4-1,4-6-3-15,3-9 0 0,4 0 3 16,-1 0 5-16,3-18-8 16,-2-9 0-16,-7-3 7 15,-1-3-5-15,-2 0-2 16,-11 6 0-16,0 6 0 15,-12 11 2-15,-5 8-2 16,4 2-5-16,1 0 3 16,-2 0-8-16,2 20 8 15,-5 8-1-15,-3-1 3 16,5 0-1-16,-5-9 1 16,0-3 0-16,3-7 2 0,5-4-2 15,1-4-1-15,9 0 0 16,5 0 2-16,5 0 6 15,1-15-7-15,3-3 0 16,-1-7 4-16,-11 8-4 16,-3 1 0-16,-7 8 0 15,-3 8 0-15,0 0-2 16,4 0-5-16,3 6 5 16,-2 12-1-16,5 5 4 15,4-4-1-15,7-7 0 16,-5-6 0-16,8-6-2 15,-1 0 2-15,1-16 0 0,1-19 7 16,-1-19-4-16,-1-13 0 16,-5-8 10-16,-8-9-3 15,-7-10 8-15,-6-5 2 16,-7 0-3-16,0 12 11 16,0 21-10-16,-4 23-9 15,-6 26 10-15,4 13-11 16,1 4-8-16,2 0-1 15,-6 37-19-15,-2 29 15 16,5 21 5-16,3 7 1 16,3-2-1-16,0-5-3 15,17-11-31-15,9-13-49 16,8-18-36-16,-4-15-99 16,-4-14-153-16,-6-14-388 0</inkml:trace>
  <inkml:trace contextRef="#ctx0" brushRef="#br1" timeOffset="14949">17926 14336 814 0,'0'0'115'0,"0"0"-108"16,0 0 4-16,0 0-11 15,220-12-14-15,-133 12-188 16,11 0-524-16</inkml:trace>
  <inkml:trace contextRef="#ctx0" brushRef="#br1" timeOffset="15144">18895 14291 839 0,'0'0'111'0,"0"0"-87"16,0 0 39-16,0 0-61 16,0 0-2-16,178-25-38 15,-125 25-101-15,-7 4-222 16</inkml:trace>
  <inkml:trace contextRef="#ctx0" brushRef="#br1" timeOffset="15494">19670 13842 573 0,'0'0'327'16,"0"0"-184"-16,0 0 1 15,0 0-27-15,0 0-43 16,0 0-32-16,151-135-25 15,-108 144-14-15,11 30-1 16,7 15 1-16,-6 6-2 16,-6 7-1-16,-20-5-1 0,-20 5-2 15,-9-1-4-15,-29 6 7 16,-41-3 3-16,-11-2-2 16,15-13 4-1,29-12-4-15,37-6-1 0,43-18 0 16,90-11 1-16,52-7 2 15,29 0 3-15,-17-25-6 16,-44-2-11-16,-35-9-101 16,-42 3-318-16</inkml:trace>
  <inkml:trace contextRef="#ctx0" brushRef="#br2" timeOffset="67606">18521 8564 734 0,'0'0'219'0,"0"0"-87"16,0 0 0-16,0 0-1 15,-57-172-60-15,20 157-45 16,-10 9-2-16,-2 6 9 16,-12 0-21-16,-9 21 2 15,-7 39-11-15,-7 25 3 16,8 23 8-16,13 9-10 15,22 13 0-15,24 14 5 16,17-3-7-16,11 1 0 16,48-16-2-16,19-27 3 15,12-29-2-15,-1-28 0 16,0-34 2-16,-2-8 5 16,6-48-1-16,-3-33 17 0,-4-24 14 15,-8-16-18-15,-22-14 10 16,-19-6-17-16,-14-10-7 15,-23 4 5-15,0 18-5 16,-29 23-3-16,-32 31-3 16,-16 27 5-16,-5 18-11 15,-2 24 6-15,3 6-6 16,7 12 4-16,15 51 2 16,2 33-2-16,13 31-1 15,15 18 3-15,12 4 0 16,17-1 0-16,0-13 4 15,29-11-8-15,22-19 3 16,16-27-11-16,3-24 1 0,10-27-5 16,4-17 16-1,-5-10-2-15,5-10 5 0,-4-29 4 16,-2-12-7-16,-8-3 1 16,-7-12 2-16,-13 0 0 15,-13 6 0-15,-11 8-1 16,-15 19 0-16,-11 15 2 15,0 18-4-15,0 0 0 16,0 0-3-16,-4 9-14 16,-12 27 1-16,-1 22 16 15,6 10 3-15,11 5-2 16,0-7-1-16,8-3-1 16,25-14 0-16,4-11 1 15,0-14-4-15,2-15 2 0,1-9 4 16,0 0-2-16,7-36 4 15,1-18-1-15,-2-12 4 16,-2-12-4-16,-12 9 2 16,-11 9-1-16,-8 18-1 15,-13 21 9-15,0 11-5 16,0 10-3-16,0 0-4 16,0 0-6-16,4 15-6 15,2 28 0-15,11 13 12 16,-3 5 1-16,6-7-1 15,6-9-2-15,1-12-2 16,4-12 1-16,1-11-1 0,-1-10 1 16,5 0 3-16,7-22 4 15,1-26-3-15,-1-15-1 16,1-15 8-16,-10-16-7 16,-8-14 0-16,-12-12 1 15,-14-7 1-15,0 13 3 16,-11 24-6-16,-29 27 0 15,7 33 13-15,7 18-12 16,15 12-2-16,2 18-5 16,-5 47-5-16,8 26 11 15,2 17 0-15,4-6 1 16,13-11 0-16,27-12-1 16,-3-19-7-16,-7-10-15 0,-10-17-27 15,-6-8-26-15,-8-10-43 16,-6-9-54-16,0-6-43 15,0 0 31-15,0-25-8 16,-3-19-230-16</inkml:trace>
  <inkml:trace contextRef="#ctx0" brushRef="#br2" timeOffset="68724">19808 9029 336 0,'0'0'144'0,"0"0"-71"16,0 0 37-16,0 0-21 15,0 0-78-15,0 0-2 16,33-23 37-16,33 35 47 15,9-1-15-15,-12-4-7 0,-10-4 12 16,-16-3-27-16,-10 3 19 16,-17-3-5-16,-3 0-4 15,-7 0 1-15,0 0-25 16,0 0-8-16,0 3-7 16,0 15-26-16,0 15 0 15,0 12 12-15,0 19-2 16,0 17 11-16,-17 12-13 15,-10 9 2-15,-2 9 12 16,9-8-21-16,-1-4 5 16,11-15-3-16,10-24-3 15,0-23 8-15,0-22-9 16,0-15 0-16,0 0 22 16,0 0 16-16,0-40 12 15,10-26-24-15,11-27-24 0,2-15 4 16,-6-13-6-16,-5-2 0 15,-4 6 2-15,-5 8-2 16,-3 22-2-16,3 24-2 16,0 21-5-16,7 15 5 15,7 14-14-15,3 7-8 16,14 6 6-16,9 0-6 16,1 16 11-16,-4 17 1 15,-4 9 0-15,-13 3 8 16,-9 0-8-16,-14-2-5 0,0-2 9 15,-20-1-8 1,-17-7 1-16,-2-10-6 0,11-10 1 16,16-7 17-16,8-6 1 15,4 0 4-15,0 0 0 16,0 0-1-16,30-6-3 16,3-19 3-16,4-2 1 15,0-2 0-15,3 1 0 16,-4 4 0-16,4-6 2 15,-9 9-1-15,-11 1-1 16,-7 4 4-16,-10 7-3 16,-3 0 11-16,0 9-5 15,0 0-5-15,0 0 0 16,0 0-2-16,0 0-5 16,0 0-5-16,5 24 10 0,1 6 0 15,8-2 0 1,-5-8 0-16,8-1 3 0,3-11-2 15,3-8-1-15,7 0 2 16,7-3 0-16,0-29 6 16,-1-8-8-16,-2 1 0 15,-11 0 10-15,-6 12-10 16,-7 3 6-16,-7 12 2 16,1 12-5-16,0 0-3 15,-4 0-1-15,0 0-11 16,3 21 10-16,-3 21 1 15,6 6-2-15,-3 3 3 0,11-3 0 16,9-12 0-16,4-11 0 16,4-17-5-16,4-8 5 15,5 0 0-15,7-23 2 16,1-23 4-16,-1-14-4 16,-4-6 5-16,-10-15-2 15,-2-9 5-15,-19-13 12 16,-7-8-8-16,-5-3-1 15,0 17 3-15,-8 22-14 16,-5 27 22-16,-1 27-19 16,5 18-4-16,-2 3-2 15,-6 51-7-15,-3 39 5 16,-6 24-3-16,6 7 12 0,13-1-7 16,7-17 1-1,0-10 0-15,0-15-2 0,14-14-29 16,13-14-41-16,5-17-41 15,9-18-172-15,2-15-176 16</inkml:trace>
  <inkml:trace contextRef="#ctx0" brushRef="#br2" timeOffset="68913">20850 8964 897 0,'0'0'64'16,"0"0"-59"-16,268 0 30 0,-134 0 21 16,-7 0-47-16,-20 0-6 15,-24 0-3-15,-33 15-29 16,-30 8-104-16,-20 8-133 16</inkml:trace>
  <inkml:trace contextRef="#ctx0" brushRef="#br2" timeOffset="69150">18290 10044 842 0,'0'0'218'0,"0"0"-196"0,0 0 39 15,252 0 4-15,-3-4-8 16,57-19-7-16,27-2-21 15,-1-2-13-15,-39 4-8 16,-33-4-7-16,-46-1-1 16,-53 1 0-16,-51 9-2 15,-55 6-58-15,-49 6-158 16,-12 6-185-16</inkml:trace>
  <inkml:trace contextRef="#ctx0" brushRef="#br2" timeOffset="69347">18732 10302 861 0,'0'0'105'0,"0"0"-104"16,194 0 65-16,-17 0 65 16,43 0-48-16,31 0-46 15,0-21-14-15,-18-6-23 16,-32 3-1-16,-50-3-54 15,-38-3-157-15,-33 0-221 16</inkml:trace>
  <inkml:trace contextRef="#ctx0" brushRef="#br2" timeOffset="70037">22070 8873 739 0,'0'0'161'0,"0"0"-37"16,0 0 18-16,0 0-25 15,0 0-63-15,0 0-40 16,-20-14 4-16,74 14-13 16,30-4 12-16,32-7 3 15,14-8 6-15,4-5 1 16,-20 0 2-16,-27 0-8 16,-37 6 14-16,-24 0-16 0,-15 3 1 15,-11 0 13 1,0-6-22-16,-14 0-1 0,-32 0-10 15,-18 0 0-15,-6 5-3 16,-4 5 3-16,7 11 0 16,18-4-3-16,15 4 3 15,18 0 0-15,11 0 0 16,5 0-5-16,0 0 2 16,48 10-5-16,31 14 8 15,19 6 13-15,6-6-10 16,-5 0 3-16,-21 3 0 15,-18-3-2-15,-16 3 10 0,-15 1-14 16,-9-5 5-16,-9 4 0 16,-11-2-5-16,-5 2-4 15,-50 2-5-15,-40 17-36 16,-24 2-105-16,-15 3-265 16</inkml:trace>
  <inkml:trace contextRef="#ctx0" brushRef="#br2" timeOffset="74754">25827 11040 1033 0,'0'0'170'16,"0"0"-26"-16,0 0-13 15,0 0-50-15,0 0-43 16,0 0-27-16,3-52 9 16,-3 52-14-16,0 24-6 15,-16 31-6-15,-7 16 6 16,-8 14 0-16,8 2 9 15,6 3-8-15,4 9-1 16,9-2 2-16,4-13-1 16,0-21 0-16,20-21-1 15,17-24 0-15,13-18 5 16,18 0 2-16,11-30 13 16,1-15 8-16,-13-3-5 15,-24 6 3-15,-29 5-4 0,-14 5-6 16,0 1 0-16,-54 4-16 15,-25 6-14-15,-15 13-41 16,1 8-60-16,6 0-58 16,26 0-204-16,21 0-439 15</inkml:trace>
  <inkml:trace contextRef="#ctx0" brushRef="#br2" timeOffset="81700">28574 8750 508 0,'0'0'203'16,"0"0"-116"-16,0 0 6 16,0 0 17-16,0 0-51 15,0 0-34-15,57-72-1 16,-10 72-3-16,2 0-6 16,-8 3-9-16,-4 24-2 15,-11 0 6-15,-15 6-5 16,-11 3-4-16,0 6 13 15,-23 4-3-15,-18 2 7 16,-5-3-2-16,9-3-12 0,13-9 0 16,17-6-4-1,7-3 0-15,11-9 5 0,46-3-2 16,19-12 11-16,14 0-4 16,7 0-10-16,-10 0-36 15,-11 0-103-15,-18 0-139 16,-21 0-277-16</inkml:trace>
  <inkml:trace contextRef="#ctx0" brushRef="#br2" timeOffset="74154">24346 10967 762 0,'0'0'323'15,"0"0"-193"-15,0 0 5 16,0 0-4-16,0 0-59 0,0 0-44 16,3-33 0-1,-3 33-8-15,0 0-2 0,0 0-10 16,0 0-7-16,0 0-1 15,0 0-1-15,0 6-3 16,0 21 4-16,5 12 0 16,1 12 2-16,6 9 1 15,5 4-1-15,7-4 8 16,4 0-9-16,1-3 2 16,5-9 3-16,-1-9-4 15,-7-2 5-15,-3-10-5 16,-6-6-2-16,-6-4 8 15,-8-1-8-15,-3-8 1 16,0 5 3-16,-3-5-4 0,-34-1 1 16,-13-1-1-16,-7-6-66 15,-3 0-80-15,7-4-180 16,13-19-247-16</inkml:trace>
  <inkml:trace contextRef="#ctx0" brushRef="#br2" timeOffset="74343">24527 11015 655 0,'0'0'263'15,"0"0"-105"-15,0 0-25 16,0 0-13-16,0 0-65 16,0 0-42-16,230-135-5 0,-129 114-6 15,-15 15 1-15,-22 6-3 16,-30 0-84-16,-28 38-183 15,-6 8-207-15</inkml:trace>
  <inkml:trace contextRef="#ctx0" brushRef="#br2" timeOffset="82332">25095 11680 678 0,'0'0'223'16,"0"0"-112"-16,0 0 45 16,0 0-45-16,0 0-34 15,0 0-41-15,0 6-21 16,0 36 38-16,0 9-17 16,-27 9-29-16,-16 9 5 15,-24 12-12-15,-16 10-21 16,-7-4-142-16,-2-8-251 0</inkml:trace>
  <inkml:trace contextRef="#ctx0" brushRef="#br2" timeOffset="79801">25693 8510 105 0,'0'0'602'16,"0"0"-434"-16,0 0-17 16,0 0-15-16,0 0-35 15,0 0-68-15,30-79-22 16,-26 83-11-16,3 31 4 15,-1 17 8-15,0 5 11 16,2 6-3-16,-5-3 3 0,0-3-22 16,-3 1 4-16,0-8-3 15,0-4-2-15,0-7-38 16,0-6-132-16,3-10-103 16,17-7-22-16,11-11-281 15</inkml:trace>
  <inkml:trace contextRef="#ctx0" brushRef="#br2" timeOffset="80008">26147 8979 506 0,'0'0'154'16,"0"0"-53"-16,0 0 17 0,0 0-39 16,0 0-52-1,0 0-19-15,0 36-4 0,-12 9 65 16,-19 6-10-16,-15 0-45 15,-9 0-6-15,-4-5 2 16,-1-4-10-16,3-9-73 16,13-12-142-16,18-13-100 15</inkml:trace>
  <inkml:trace contextRef="#ctx0" brushRef="#br2" timeOffset="80485">26589 8516 581 0,'0'0'105'0,"0"0"-49"0,0 0-4 15,0 0-32-15,0 0 1 16,0 0-8-16,157 17 10 15,-137 2 6-15,-6 1-19 16,-2 5 4-16,-4-2 1 16,-8 2-11-16,0 2 2 15,0 0-3-15,-14 0-2 16,-12 0 8-16,-2-3-1 16,8-6-5-16,7-6-3 0,7-6 7 15,2-2-7 1,4-4 0-16,0 2 1 0,0-2 7 15,0 0-8-15,0 6-2 16,17 0 2-16,9 7 3 16,11-2 2-16,-6 5-5 15,-8 1 0-15,1 8 2 16,-12-1-1-16,-4 0-1 16,-5-4 16-16,-3 1-15 15,0-5 1-15,-14-1 6 0,-26-6-4 16,-13 3 5-1,-11-3-9-15,1-9-91 0,13 0-145 16,30 0-81-16</inkml:trace>
  <inkml:trace contextRef="#ctx0" brushRef="#br2" timeOffset="80681">27217 8973 331 0,'0'0'99'15,"0"0"19"-15,0 0-1 16,0 0-25-16,0 0-16 16,14 180-10-16,-31-134-14 15,-17-2 7-15,-9-5-17 16,-4-6-33-16,-6-2 5 0,-4-4-14 16,7-6-137-1,10-15-301-15</inkml:trace>
  <inkml:trace contextRef="#ctx0" brushRef="#br2" timeOffset="81136">27454 8651 614 0,'0'0'148'0,"0"0"-55"0,0 0 12 15,0 0-6 1,0 0-58-16,0 0-29 0,4 27-10 16,-4 21 21-16,0 3 5 15,0 3-17-15,0-8 2 16,0-8-12-16,0-7 5 16,7-10-2-16,20-13 1 15,5-4 14-15,8-4-14 16,-2 0 1-16,-6 0 6 15,-1-15-11-15,-7-7 12 16,-4-5 20-16,-3 0-5 16,-8 4 6-16,-3 2-10 15,-1 11-8-15,-2 1 9 16,0 9-11-16,-3 0-8 16,0 0-6-16,0 0-18 0,0 25 3 15,0 17 13-15,-11 6 2 16,-1 3 4-16,-2-3-2 15,8-3-1-15,6-6-1 16,0-3-49-16,0-9-88 16,6-6-55-16,28-8-62 15,6-11-174-15</inkml:trace>
  <inkml:trace contextRef="#ctx0" brushRef="#br2" timeOffset="81313">28090 9135 364 0,'0'0'228'0,"0"0"-143"16,0 0 18 0,0 0-47-16,0 0-12 0,0 0 68 15,-104 97-36-15,50-59-31 16,4 1-19-16,1 1-21 16,-2-5-10-16,7-4-9 15,1-13-264-15</inkml:trace>
  <inkml:trace contextRef="#ctx0" brushRef="#br2" timeOffset="71851">24250 8795 187 0,'0'0'470'0,"0"0"-244"0,0 0-25 15,0 0 0-15,0 0-65 16,0 0-50-16,3-150-36 15,-3 138-5-15,0 6-16 16,-3 6-12-16,0 0-4 16,3 0-13-16,-17 6 1 15,-7 33-2-15,-7 18 2 16,-1 9-2-16,9 6 1 16,15 3 0-16,8-2 1 15,8-7-1-15,32-9 1 0,6-12-4 16,1-18 3-16,-1-11 0 15,-5-16 5-15,2 0-3 16,1-21 10-16,-1-28 7 16,0-11 2-16,-5-12 7 15,-12-6-19-15,-12 3-4 16,-14 11 5-16,0 13-8 16,-34 15-4-16,-30 9-1 15,-9 12-3-15,-4 15 4 16,7 0-26-16,24 24-57 15,18 21-38-15,28 6-132 16,23 3-166-16</inkml:trace>
  <inkml:trace contextRef="#ctx0" brushRef="#br2" timeOffset="79520">25075 8988 650 0,'0'0'250'0,"0"0"-197"16,0 0 56-16,0 0-5 16,0 0-63-16,0 0-24 15,7 9 4-15,-7 18-7 16,-7 9 22-16,-23 6 7 15,-4 3-33-15,2-3 1 16,1-5-11-16,7-4-1 16,4-6-18-16,3-4-148 15,5-8-95-15,9-11-229 16</inkml:trace>
  <inkml:trace contextRef="#ctx0" brushRef="#br3" timeOffset="121825">15312 770 320 0,'0'0'99'0,"0"0"-73"15,0 0 10-15,0 0 11 0,0 0 55 16,0 0-2-16,217 39-6 16,-90-36-22-16,35-3-12 15,28 0-11-15,24 0-16 16,20-6-1-16,16-12-13 15,21 4-2-15,10 1 16 16,16 4-10-16,10 0-11 16,-9 3 0-16,-3-3-11 15,-8 3 6-15,-7-3-7 16,15-6 1-16,12 0 6 16,14-3-5-16,3 3-1 15,-3 6-1-15,-10-1 0 0,-4 8-3 16,-6-1 3-16,-10 0 0 15,-7-3 5-15,-6 3-4 16,-12-1-1-16,-15-4 0 16,-4 2 0-16,-16-7 0 15,0-1-2-15,-5-1 2 16,-12 3 3-16,-15-1-3 16,-26 7 0-16,-22-2-1 15,-15 1 2-15,-9-5 1 16,10 6-2-16,18 0 0 15,15 3 4-15,16 3-4 16,19 0-4-16,12 0 4 16,9 7 0-16,8 1-1 15,-17 2 1-15,-29 1 0 16,-41-11 1-16,-49 0-1 0,-45 0-2 16,-33 0-2-16,-17 0-9 15,-3 0-49-15,0 0-99 16,-26-11-150-16</inkml:trace>
  <inkml:trace contextRef="#ctx0" brushRef="#br3" timeOffset="123445">15373 842 387 0,'0'0'126'0,"0"0"-36"16,0 0 2-16,0 0-30 15,0 0 1-15,0 0-13 16,-76-99-9-16,76 99 11 15,0 0-21-15,-5 0-12 16,-4 24-3-16,-5 10 54 16,-2 10 21-16,-4 8-12 0,0 14-27 15,0 18 13-15,0 25-25 16,-4 13-9 0,1 20-6-16,-5 3-3 0,5-14 1 15,11-13-14-15,4-19-6 16,8-11 12-16,0-7-12 15,0-9 2-15,0-3 2 16,0-9-6-16,0-2 3 16,11-14-4-16,1-11 0 15,2-6-2-15,6-8 2 16,3-7 0-16,7-3 3 16,7-3-2-16,10-4 7 15,13 2-8-15,14-4 0 16,19 0 3-16,18 0-2 0,19 0-1 15,17-12 0-15,17-3 6 16,13 3-6-16,11 3 0 16,6-1 0-16,12 8 0 15,15 2 0-15,12 0 0 16,6-4 0-16,-7 1 2 16,-10-3-6-16,-8-2 4 15,-3-2 0-15,-5 5-2 16,2 1 2-16,-2 4 0 15,2 0 2-15,9 0 0 16,17 0 2-16,14 0-4 16,6 0 0-16,-1 0-4 15,-8 0 4-15,-11-2-1 16,-11-8 0-16,-6 8 2 16,-3 2 3-16,6 0-4 0,22 0 3 15,28 0 8-15,24 0-10 16,27 0 8-16,10 0-9 15,-10-10 4-15,-27 1-2 16,-27 7-2-16,-25 2 0 16,-25 0 7-16,-14 0-7 15,1 0 0-15,-1 0 5 16,11 0-5-16,-3 0 1 16,0 0-1-16,-5 0-2 15,-1-4-4-15,-17-5 6 0,-23-3 0 16,-20 0 4-1,-28 3-2-15,-20-6-2 0,-23 3 0 16,-15 0 4-16,-19 0-3 16,-13 6 1-16,-7-6-2 15,-6 3 5-15,-3 0 1 16,-2-3-3-16,-3 6 3 16,2 0-5-16,-5 3 10 15,0-3-11-15,0 3 0 16,0 0 11-16,5-3-9 15,-5 0 5-15,3-7 0 16,0-4-6-16,2-10 13 16,1-12-14-16,2-13 0 15,-4-11 3-15,-1-5 2 16,-6-8-5-16,0-2 0 0,0-4 3 16,0-5-1-16,0-9-2 15,7-10 0-15,6-4 3 16,-2-11 1-16,1 7-4 15,-1 6 0-15,-5 9 2 16,-6 8 1-16,0 13-3 16,0 6 0-16,-23 8-7 15,-20 10 4-15,-12 10 2 16,-15 7-2-16,-10 7-10 16,-16 9 2-16,-11 12-53 0,0 9-75 15,17 0-187 1,15 24-353-16</inkml:trace>
  <inkml:trace contextRef="#ctx0" brushRef="#br3" timeOffset="124219">16907 849 212 0,'0'0'322'0,"0"0"-182"0,0 0-17 16,0 0 6-16,0 0-34 15,0 0-55-15,-7-31-4 16,7 55-24-16,-7 45 5 16,-2 37 61-16,-8 26-17 15,0 22 4-15,0 8-17 16,8-8-16-16,1-7-2 16,8-12-21-16,0-12-7 15,0-5 4-15,0-10-2 16,8-15-8-16,-5-14-20 0,0-23-170 15,0-19-194-15</inkml:trace>
  <inkml:trace contextRef="#ctx0" brushRef="#br3" timeOffset="124631">18554 884 527 0,'0'0'130'15,"0"0"-8"-15,0 0-17 16,0 0-9-16,0 0-64 16,0 0-6-16,0-29 4 15,0 52 11-15,-3 20 31 16,-6 17-11-16,-2 27-2 16,1 24 7-16,-4 18-22 15,-3 16-9-15,-3-4-2 0,5-2-16 16,1-10 0-16,8-9-17 15,6-12 0-15,0-8-3 16,0-16-3-16,0-9-66 16,-11-8-161-16,-13-11-158 15</inkml:trace>
  <inkml:trace contextRef="#ctx0" brushRef="#br3" timeOffset="125103">19811 938 428 0,'0'0'160'0,"0"0"-44"15,0 0 14-15,0 0-27 16,0 0-8-16,0 0-21 16,0-102 2-16,0 94-4 15,0-2-24-15,0 7-12 16,0 3-8-16,0 0-13 0,0 0 2 15,0 7-17-15,0 28 0 16,0 19 21-16,0 19 9 16,0 20-4-16,0 15-5 15,0 15-8-15,0 16 21 16,0-1-19-16,0 0-9 16,0 7 2-16,0-6-4 15,-3-8 2-15,-17-16-6 16,6-19-13-16,2-17-10 15,1-14-97-15,1-13-126 16,3-13-109-16</inkml:trace>
  <inkml:trace contextRef="#ctx0" brushRef="#br3" timeOffset="125544">21335 695 1 0,'0'0'622'16,"0"0"-474"-16,0 0-45 16,0 0-8-16,0 0 20 15,0 0-45-15,-29-60-20 16,21 60 7-16,2 15-25 16,-5 27-4-16,2 21 12 15,-1 16-4-15,6 17 8 16,-2 27-10-16,-1 21-15 15,-4 12 13-15,2 10-18 16,-5 0 3-16,8-7-12 16,0-9-3-16,6-14 3 0,0-25-5 15,0-21-9 1,0-24-41-16,0-18-111 0,3-21-105 16,20-27-124-16</inkml:trace>
  <inkml:trace contextRef="#ctx0" brushRef="#br3" timeOffset="125904">23056 647 805 0,'0'0'176'0,"0"0"-126"16,0 0 52-16,0 0-21 16,0 0-51-16,0 0-6 15,-32 150 44-15,24-42 5 16,5 22-19-16,3 14-30 15,0 3-2-15,0 7-5 16,0-9-13-16,-10-4 9 16,-7-8-13-16,-3-17 1 15,-6-16-6-15,3-16-63 16,-8-18-134-16,7-21-217 16</inkml:trace>
  <inkml:trace contextRef="#ctx0" brushRef="#br3" timeOffset="126272">24476 469 642 0,'0'0'188'0,"0"0"-80"16,0 0-7-16,0 0-27 16,0 0-36-16,0 0 1 15,0 154 61-15,0-52-35 16,0 22-15-16,0 19-5 15,-6 21-23-15,-3 0-4 16,-2-1-12-16,-3-10-5 16,5-11 12-16,-5-10-13 15,-2-14-20-15,-9-19-209 16,-13-21-443-16</inkml:trace>
  <inkml:trace contextRef="#ctx0" brushRef="#br3" timeOffset="131081">16084 304 43 0,'0'0'403'0,"0"0"-283"16,0 0 14-16,0 0-22 0,0 0-24 16,0 0-24-16,-15-63-20 15,15 63 1-15,-5 0-13 16,-1 0-29-16,0 0-3 15,-8 12-8-15,-3 24 8 16,-4 6 7-16,6 3-7 16,4-6 0-16,11-3 2 15,0-3-2-15,0-9 4 16,0-5-3-16,14-8-1 16,6-7 6-16,7-4-4 15,7 0 9-15,-2-7-2 16,5-22-2-16,-10-2 17 0,-1-4 3 15,-6-2 5-15,-6 1 18 16,-11-3-16-16,-3 9-3 16,0 3-11-16,0 5-14 15,-17 8-6-15,-12 8-16 16,-8 3 10-16,-4 3 4 16,9 0-14-16,4 9-45 15,12 18-80-15,16 3-116 16,0 3-90-16</inkml:trace>
  <inkml:trace contextRef="#ctx0" brushRef="#br3" timeOffset="131453">17489 235 401 0,'0'0'235'0,"0"0"-104"0,0 0-9 16,0 0 1-16,0 0-23 15,0 0-46-15,-14-19-20 16,14 19 4-16,0 0-29 16,-3 13-9-16,-3 14 0 15,-5 9 0-15,5 0 11 16,-1 0-11-16,0 3 0 16,0-2 1-16,1-4-1 15,2 0-38-15,0-4-98 16,4-4-151-16</inkml:trace>
  <inkml:trace contextRef="#ctx0" brushRef="#br3" timeOffset="131986">18955 183 116 0,'0'0'369'0,"0"0"-291"16,0 0 16-16,0 0-49 16,0 0-22-16,0 0-4 15,104-9 5-15,-71 9 4 16,-2 7-12-16,-5 13-12 15,-3 5 7-15,-9-2-7 16,-7 2 7-16,-7 2-1 16,0 0 0-16,-14 0 17 0,-16-3-14 15,4-3-4-15,3-2 5 16,6-8-7-16,7-5 1 16,6-2 1-16,4-2-7 15,0 2 0-15,0-2-2 16,28 1 1-16,35-3 16 15,30 0-17-15,14-3-3 16,6-18-164-16,-15-3-604 16</inkml:trace>
  <inkml:trace contextRef="#ctx0" brushRef="#br3" timeOffset="132573">20610 181 34 0,'0'0'474'16,"0"0"-420"-16,0 0 20 16,0 0-3-16,0 0-41 0,0 0-17 15,83-34-7 1,-42 34 11-16,2 0-3 0,-3 0-9 16,-2 4 3-16,-15 5-4 15,-8-1-4-15,-7-2 12 16,-8 1-7-16,0-1 3 15,0 2 7-15,-11 8 1 16,-15-1 7-16,-4 0-16 16,-4 0-5-16,5-3 12 15,1-4-13-15,8 2-1 16,11-4 1-16,9-3-1 16,0 6-2-16,0-3 1 0,23 0 1 15,23 3 7 1,18 0 1-16,3 3-6 0,-10 0 7 15,-14-3-8-15,-16 3 6 16,-13-5-3-16,-8-2 0 16,-6-2 6-16,0 0-7 15,0 0 4-15,-27 6 9 16,-30-3-2-16,-16 3-6 16,-7-3-8-16,10 0-25 15,20-2-128-15,22-4-191 16</inkml:trace>
  <inkml:trace contextRef="#ctx0" brushRef="#br3" timeOffset="133083">21512 195 489 0,'0'0'211'0,"0"0"-115"15,0 0 8-15,0 0-9 16,0 0-28-16,0 0-17 16,0-29-16-16,0 29 0 15,0 0-25-15,0 0-8 0,0 0-1 16,0 6 1-1,0 21-1-15,0 6 8 0,0 0-5 16,0 3 3-16,0-3-6 16,11 0 0-16,21-9 5 15,12-6-5-15,10-6 7 16,10-12-1-16,-5 0-5 16,4 0 10-16,-9-6-8 15,-13-15 0-15,-15-3 12 16,-6 6-6-16,-14 0 34 15,-6 3 6-15,0 6-23 16,0 6-1-16,0 3-23 16,0 0 0-16,0 0-4 15,-6 0 0-15,-3 15 2 16,-5 15-2-16,3 6 4 0,11 3-3 16,0-3 1-16,0 3 0 15,0 1-6-15,0-7-28 16,5-4-116-16,7-10-155 15</inkml:trace>
  <inkml:trace contextRef="#ctx0" brushRef="#br3" timeOffset="133723">23565 193 94 0,'0'0'409'0,"0"0"-308"15,0 0 18-15,0 0 8 16,0 0-53-16,0 0-5 15,-24-64-2-15,10 62-21 16,5-1-9-16,1-1-18 16,5 4-1-16,0 0 5 15,3 0-18-15,0 0 3 16,0 0-8-16,0 0-2 16,0 0 1-16,0 21 1 15,0 6 0-15,3 0 0 0,28 7 1 16,8-4 4-16,4 0 0 15,5-3-2-15,-7-3 1 16,-9-6-3-16,-8 0 0 16,-10-8 0-16,-8-2-1 15,-6-5 0-15,0-3 0 16,0 0 4-16,0 0 1 16,-10 0-3-16,-24 0 3 15,-9 0 4-15,-7 0-9 16,-1 0-8-16,5 0-76 15,8 0-122-15,20-9-105 16</inkml:trace>
  <inkml:trace contextRef="#ctx0" brushRef="#br3" timeOffset="133809">23565 193 327 0</inkml:trace>
  <inkml:trace contextRef="#ctx0" brushRef="#br3" timeOffset="133900">23565 193 327 0,'26'-33'212'0,"-20"14"-71"0,8 7-2 0,9 1-32 0,4 1-52 16,7 8-31-16,6-2-5 16,4 4-18-16,-1 0 0 15,-3 0-1-15,-13 0-195 16,-7 0-610-16</inkml:trace>
  <inkml:trace contextRef="#ctx0" brushRef="#br3" timeOffset="134526">25251 33 593 0,'0'0'125'16,"0"0"-10"-16,0 0 12 15,0 0-21-15,0 0-57 16,0 0 6-16,0-33-4 16,0 33-14-16,0 0-16 15,-3 0-14-15,-9 0-6 0,-8 6-2 16,-11 21 1-1,1 6 0-15,7 9 4 0,6 1-4 16,14-1 0-16,3 3 0 16,0-3 2-16,0-6-2 15,17-3 0-15,15-9 0 16,12-9 9-16,2-3-9 16,9-9 4-16,-3-3 12 15,-11 0-15-15,-10 0 19 16,-8-6 19-16,-14-9-3 15,-6-6 14-15,-3-3-33 16,0-3-14-16,-52-3-3 16,-18 6-26-16,-14 11-49 0,7 11-139 15,16 2-287-15</inkml:trace>
  <inkml:trace contextRef="#ctx0" brushRef="#br3" timeOffset="141269">23814 1320 745 0,'0'0'253'0,"0"0"-83"15,0 0-27-15,0 0-23 16,0 0-40-16,0 0-37 16,17-33-7-16,-14 33-26 15,-3 10-9-15,0 19-2 16,0 17 4-16,0 5-3 16,-6 6 10-16,-3-6-7 15,-2-6 11-15,2-6-11 16,1-12 2-16,5-9-3 15,0-5 2-15,3-11 0 16,0-2-4-16,0 0 3 16,0 0 22-16,0 0 8 15,0-27 0-15,0-15-13 0,0-9-20 16,0-6 6-16,0-6-2 16,0-6-3-16,11 0 1 15,4-1-2-15,5 7 0 16,8 3 0-16,-1 15-11 15,2 5-6-15,8 20-14 16,4 17-22-16,2 3-17 16,-11 15-42-16,-18 33-79 15,-14 15-65-15,-26 4-111 16</inkml:trace>
  <inkml:trace contextRef="#ctx0" brushRef="#br3" timeOffset="141358">23814 1320 388 0</inkml:trace>
  <inkml:trace contextRef="#ctx0" brushRef="#br3" timeOffset="141449">23814 1320 388 0,'-52'202'207'0,"52"-202"-70"0,0 0-7 0,0 0-53 0,9 3-43 16,25-3-12-16,12 0 4 16,12 0-10-16,-2 0-16 15,-2 0-4-15,-1 0-120 16,1 0-390-16</inkml:trace>
  <inkml:trace contextRef="#ctx0" brushRef="#br3" timeOffset="141959">25141 1122 413 0,'0'0'687'0,"0"0"-515"15,0 0-38-15,0 0-35 16,0 0-52-16,0 0-24 16,14 12-23-16,-14 15 3 0,0 12-4 15,0 12 2 1,0 12 1-16,0-3 3 0,0-6 0 15,0 1 9-15,0-10-9 16,0-8-5-16,0-10 13 16,-3-13-10-16,3-1 0 15,0-11 3-15,0-2 2 16,0 0 20-16,0 0 12 16,0 0-9-16,0-21 20 15,0-18-34-15,0-9-11 16,-3-9 7-16,-8-3-11 15,5-10 2-15,6 4-4 16,0 3 0-16,0 3 2 16,0 15-2-16,9 12-2 15,8 12-1-15,4 6-11 0,-1 5-2 16,17 5-22-16,9 5-17 16,10 0 4-16,2 0-37 15,-15 27-57-15,-20 6-90 16,-20 3-129-16,-3 0-291 15</inkml:trace>
  <inkml:trace contextRef="#ctx0" brushRef="#br3" timeOffset="142126">25106 1374 417 0,'0'0'239'0,"0"0"-114"0,0 0-4 16,0 0-33-1,170 0-30-15,-120 0-33 0,3 7-18 16,-5 5-7-16,-5 6-23 16,-10-3-301-16</inkml:trace>
  <inkml:trace contextRef="#ctx0" brushRef="#br2" timeOffset="147243">15656 1471 112 0,'0'0'510'0,"0"0"-388"15,0 0 22-15,0 0-34 16,0 0-20-16,0 0-8 16,-52-43-33-16,49 43-7 15,3 0-17-15,0 0-23 16,0 0-2-16,12 0 0 16,48 0 0-16,35 0 6 15,31-8-2-15,12-7 1 16,-22 3-2-16,-29 3 0 15,-41 3-3-15,-32 6-28 16,-14 0-82-16,-23 0-91 0,-35 0-184 16</inkml:trace>
  <inkml:trace contextRef="#ctx0" brushRef="#br2" timeOffset="147451">15870 1453 349 0,'0'0'241'15,"0"0"-120"-15,0 0-29 16,0 0-43-16,0 0-30 16,0 0 71-16,0 141-5 15,0-81-40-15,0 1-10 16,0 2-18-16,3-3-11 16,-3 3 2-16,0 0-8 15,0 3-1-15,0-2-126 0,0-7-258 16</inkml:trace>
  <inkml:trace contextRef="#ctx0" brushRef="#br2" timeOffset="148566">17492 1378 345 0,'0'0'171'0,"0"0"-63"15,0 0-6-15,0 0-8 16,0 0-21-16,0 0 1 15,-17-45-22-15,23 45-17 16,34-3-29-16,15-7-5 16,24-2-1-16,18 1 0 15,4-1 0-15,-11 3 4 16,-26 3-1-16,-32 2-6 16,-24 4-42-16,-8 0-123 0,-31 0-109 15,-25 0-279-15</inkml:trace>
  <inkml:trace contextRef="#ctx0" brushRef="#br2" timeOffset="148764">17680 1308 273 0,'0'0'216'0,"0"0"-104"16,0 0-35-16,0 0-49 15,0 0 5-15,0 0 71 16,-18 199-39-16,11-133-32 15,7 1-2-15,0-7-6 16,0 0-17-16,0-3-1 16,0 0-7-16,4-5 0 15,-1-4-82-15,-3-9-213 0</inkml:trace>
  <inkml:trace contextRef="#ctx0" brushRef="#br2" timeOffset="149780">18782 1387 368 0,'0'0'134'0,"0"0"-40"16,0 0-16-1,0 0-13-15,0 0-31 0,0 0 5 16,156-61 11-16,-98 49-14 15,2 1-17-15,4-5-10 16,9 5-5-16,1-5 2 16,-10 4-5-16,-26 7-2 15,-21 5-18-15,-17 0-114 16,-20 0-177-16</inkml:trace>
  <inkml:trace contextRef="#ctx0" brushRef="#br2" timeOffset="150007">18969 1368 185 0,'0'0'167'0,"0"0"-79"15,0 0-2-15,0 0 38 16,0 0-33-16,0 0-26 16,7 163-1-16,-1-118-21 15,2 0-10-15,1 3-4 16,-6-2-27-16,5-5 7 15,-8 2-5-15,0-7-4 16,0-3-36-16,0-9-231 16</inkml:trace>
  <inkml:trace contextRef="#ctx0" brushRef="#br2" timeOffset="151850">20169 1414 436 0,'0'0'137'0,"0"0"-51"15,0 0 0-15,0 0 5 16,0 0-30-16,0 0-20 0,-10 0 14 16,20 0-14-16,26 0-22 15,18 0-2-15,16-9-16 16,3-3 1-16,-2 0 6 16,-15 5-5-16,-8-4-3 15,-22 1 0-15,-13 8-1 16,-13 2-23-16,0 0-164 15,-26 0-114-15,-21 0-183 16</inkml:trace>
  <inkml:trace contextRef="#ctx0" brushRef="#br2" timeOffset="152048">20329 1417 363 0,'0'0'161'0,"0"0"-83"16,0 0-18-16,0 0-10 15,0 0-4-15,0 0 24 16,0 105-1-16,-3-62-23 16,-8 5-23-16,2-1 18 15,3 8-33-15,-2-1-7 16,-1 0-1-16,-2-6-8 16,8-9-208-16,3-9-539 15</inkml:trace>
  <inkml:trace contextRef="#ctx0" brushRef="#br2" timeOffset="153338">21749 1266 344 0,'0'0'145'16,"0"0"-51"-16,0 0 17 15,0 0-12-15,0 0 24 16,0 0-46-16,-29-29-3 15,35 16-14-15,28 5-47 16,19-2-5-16,10 1-6 0,12 3-2 16,1 0 6-1,4-3-6-15,-10 0 5 0,-13 3 0 16,-19 1-5-16,-26 1 0 16,-12 4 0-16,0 0-63 15,0 0-91-15,-29 0-43 16,-6 0-60-16,-2 0-157 15</inkml:trace>
  <inkml:trace contextRef="#ctx0" brushRef="#br2" timeOffset="153535">22061 1152 137 0,'0'0'158'16,"0"0"29"-16,0 0-12 0,0 0-49 16,0 0-65-1,0 0-25-15,-3 60-23 0,-11-12 77 16,-3 10-9-16,4 2-7 15,2 6-19-15,2 0-11 16,9 0-15-16,0-6 0 16,0-2-26-16,0-1 8 15,-8-6-11-15,-12-9-4 16,-12-6-202-16,-12-17-509 16</inkml:trace>
  <inkml:trace contextRef="#ctx0" brushRef="#br4" timeOffset="187202">23868 1029 203 0,'0'0'270'0,"0"0"-174"15,0 0 0-15,0 0 1 16,0 0-4-16,0 0-6 15,128-81-22-15,-111 69 21 16,-8 2 10-16,5 5-16 16,-5-5-19-16,5 4-8 15,-1-2-9-15,4 4-10 16,3-1 2-16,-3 1-22 16,0-2 7-16,0-2-9 15,-2 4-3-15,-4 1 4 16,-1 1-7-16,-7-2-2 15,1 4 5-15,-4 0-9 0,3 0 1 16,-3 0 0-16,0 0 0 16,4 0-1-16,-4 0 0 15,0 0 2-15,0 0-5 16,0 0 8-16,0 0-5 16,0 0 0-16,0 0-1 15,0 0 0-15,0 0-1 16,-4 0-9-16,-19 42 9 15,-14 16 2-15,-13 23 12 16,-7 6-3-16,3 4 4 16,4-1 2-16,4-6-10 15,8-12-4-15,9-6 2 16,3-9-2-16,9-11-1 16,-4-10-3-16,1-9-35 15,-6-6-92-15,-8-9-98 0,-3 0-86 16,1-6-265-16</inkml:trace>
  <inkml:trace contextRef="#ctx0" brushRef="#br4" timeOffset="187825">23264 1723 309 0,'0'0'335'16,"0"0"-219"-16,0 0-20 16,0 0 0-16,0 0 6 15,0 0-33-15,-3 0-4 16,3 0 4-16,20 0-57 16,26 0-1-16,24 0 5 0,31 0-11 15,12 4 9-15,-3-2-14 16,-26-2 2-16,-34 4-2 15,-30-4-44-15,-20 0-9 16,0 0-27-16,-36 0-20 16,-12 0-31-16,-5 0-47 15,4 0 10-15,11 0 101 16,12 0 67-16,9 0 0 16,14 0 7-16,3 0 19 15,0 0 30-15,0 0 1 0,0 0 22 16,0 0-11-1,0 0-19-15,0 0-17 0,-8 21-19 16,2 18 41-16,-3 6 26 16,-2 6-21-16,5-3-10 15,-2 1-10-15,5-7-22 16,3-3-6-16,-6-3-9 16,2-6 0-16,1-3 5 15,-4-9-7-15,-3-3-105 16,-4-6-188-16</inkml:trace>
  <inkml:trace contextRef="#ctx0" brushRef="#br4" timeOffset="188370">25720 903 697 0,'0'0'139'16,"0"0"-69"-16,0 0 8 15,0 0 13-15,0 0-43 0,0 0-23 16,-104 62 32 0,48 2-2-16,-11 17-14 0,-10 6-4 15,-7 9-12-15,3-2-10 16,9-7-13-16,8-3-1 15,7-11-2-15,7-8-37 16,7-10-221-16,5-13-515 16</inkml:trace>
  <inkml:trace contextRef="#ctx0" brushRef="#br4" timeOffset="188704">26127 1462 656 0,'0'0'169'0,"0"0"-117"15,0 0 37-15,0 0-23 16,0 0-10-16,0 0-35 16,24-9-17-16,27 9 31 15,22 0-13-15,20 0-2 16,10 0-14-16,1 0-4 16,-6 0-2-16,-28 0-3 15,-30-3-87-15,-31 0-76 0,-9-3-70 16,-12 6-111-16</inkml:trace>
  <inkml:trace contextRef="#ctx0" brushRef="#br4" timeOffset="188907">26456 1486 433 0,'0'0'198'16,"0"0"-67"-16,0 0 10 15,0 0-23-15,0 0-44 16,0 0-34-16,-20 69-13 15,-8-15 56-15,-5 6-17 16,2 6-25-16,2 4-20 0,9-1 0 16,6 4-20-16,5-7 1 15,-2-3-2-15,-2-6-158 16,-4-15-416-16</inkml:trace>
  <inkml:trace contextRef="#ctx0" brushRef="#br4" timeOffset="189889">26095 10928 780 0,'0'0'173'16,"96"-205"-42"-16,-65 106 12 16,-19-3-5-16,-12 2-53 15,0-2-31-15,-35-3-12 16,-23 9-10-16,-16 8-11 16,-13 20 1-16,-9 16-13 15,-22 22 6-15,-15 15-1 16,-38 15 7-16,-29 6-12 15,-20 54 8-15,-22 27-9 16,5 27-2-16,8 23 9 0,7 15-1 16,22 14 5-16,32 20-6 15,29 31 1-15,21 23-2 16,37 32-1-16,35 4-5 16,40-8-2-16,20-21-1 15,79-28-2-15,51-36 0 16,42-33 1-16,45-44 0 15,46-52 0-15,41-50 3 16,36-20 1-16,7-59 2 16,-14-18-8-16,-49-10-1 15,-64-2 1-15,-53-6 1 16,-44-13 7-16,-30-13-7 16,-20-20 10-16,-7-26-1 0,-19-19 1 15,-23-18-5 1,-27-8-4-16,-25 17 0 0,-102 28-2 15,-95 44-2-15,-93 46-20 16,-97 45-43-16,-56 42-52 16,-23 12-29-16,37 48-154 15,82 3-230-15</inkml:trace>
  <inkml:trace contextRef="#ctx0" brushRef="#br0" timeOffset="391344">5798 16128 750 0,'0'0'199'16,"0"0"-151"-16,0 0 105 15,0 0 15-15,0 0-57 16,0 0-66-16,-20-71-39 16,80 61 13-16,21 1 11 15,12-9-3-15,11-3-14 16,9 0-4-16,-6 3 1 16,-14 9 4-16,-22 9-8 15,-24 0-4-15,-27 6 3 16,-14 42-5-16,-6 21 6 0,-9 22 12 15,-39 11-4 1,-5-3 2-16,3-9-13 0,10-12 2 16,17-17-3-16,9-16 0 15,11-15-2-15,3-18-11 16,0-6-31-16,0-6-32 16,0 0-40-16,14 0-26 15,9-25-5-15,-11 2-63 16,-12-4 32-16,0 2-5 15,-23 5 8-15,-30-5-97 16</inkml:trace>
  <inkml:trace contextRef="#ctx0" brushRef="#br0" timeOffset="391506">6049 16493 238 0,'0'0'320'16,"0"0"-169"-16,0 0-38 16,0 0 36-16,260-46-6 15,-129 19-54-15,5-6-40 16,-3-3-34-16,-18 3-12 15,-19 0-3-15,-15 0-4 16,-11 0-77-16,-16-7-98 16,-14-7-77-16,-17-11-228 15</inkml:trace>
  <inkml:trace contextRef="#ctx0" brushRef="#br0" timeOffset="391923">6928 15301 522 0,'0'0'180'0,"-199"-153"-130"15,74 90 105-15,-22 20-4 16,-21 22-35-16,-23 21-29 16,-19 15-7-16,-7 51 0 15,9 34-14-15,22 26-14 16,39 30-17-16,33 43-11 16,40 30-4-16,48 26 1 15,26 31-7-15,40-9-7 16,73-16 4-16,44-29-10 15,47-57-1-15,37-55 5 16,30-66-2-16,19-54-1 16,4-39 10-16,1-63 1 15,-28-31-4-15,-40-20 3 16,-36-22 4-16,-37-17 14 0,-21-25-5 16,-12-26-1-16,-22-10-1 15,-35 4 4-15,-58 8-10 16,-39 24-3-16,-131 28-4 15,-103 29-6-15,-94 46-4 16,-61 51 0-16,-1 45-1 16,51 18-5-16,95 24-19 15,100 27-8-15,76 15-43 16,51 13-51-16,30 10-27 16,17 8-156-16,3-7-225 15</inkml:trace>
  <inkml:trace contextRef="#ctx0" brushRef="#br0" timeOffset="393895">24858 13412 741 0,'0'0'206'0,"0"0"-144"15,0 0 50-15,0 0 6 16,0 0-50-16,0 0-50 16,0 0-17-16,20-30 6 15,37 30-5-15,13 10 7 16,-7 4-2-16,-16 5-4 0,-13 2 1 16,-18 6-4-1,1 14 0-15,-7 17 12 0,-3 5-6 16,-4 0 7-16,0-6 1 15,5-11-12-15,-5-11 2 16,6-4-4-16,-1-14-3 16,-5 2-4-16,-3-11-77 15,0-2-126-15,0-6-141 16</inkml:trace>
  <inkml:trace contextRef="#ctx0" brushRef="#br0" timeOffset="394062">24887 13755 573 0,'0'0'216'16,"0"0"-145"-16,0 0-14 0,0 0 4 15,0 0 9 1,228-51-42-16,-115 33-15 0,14 0-13 16,-9-3-5-16,-25 0-177 15,-36-9-232-15</inkml:trace>
  <inkml:trace contextRef="#ctx0" brushRef="#br0" timeOffset="394420">25075 12946 644 0,'0'0'159'15,"0"0"-78"-15,-174-24 45 0,104 51-21 16,-4 42-51-16,1 25 20 15,-5 32-38-15,15 21-11 16,16 22 4-16,30 14-22 16,17 3-6-16,58-5-1 15,46-19 0-15,35-32 7 16,19-40 1-16,10-36-2 16,-2-33 7-16,-5-21-8 15,-2-30 0-15,0-42 13 16,-20-18 43-16,-18-18-6 15,-28-12-11-15,-36-13-5 16,-30-12-13-16,-27 4-18 16,-30 2-4-16,-61 16-4 15,-29 18-7-15,-30 27-23 0,-20 29-38 16,-15 35-76-16,11 14-129 16,21 3-244-16</inkml:trace>
  <inkml:trace contextRef="#ctx0" brushRef="#br0" timeOffset="396777">8678 16420 845 0,'0'0'54'15,"0"0"-54"-15,197 33 0 16,31-6 3-16,87-6 4 15,82-8-7-15,60-11 1 0,34 4-1 16,29 13 2-16,-13 8 5 16,-25 8-4-16,-42-2-1 15,-75 1 2-15,-94-10-1 16,-108-9-1-16,-86-3 5 16,-71-12-6-16,-6 0 10 15,-60 0 84-15,-33-33-57 16,-34-12 4-16,-27-3-31 15,-10-6-3-15,-7-1 0 16,15 4-4-16,19 3 12 16,30 3 16-16,38 12-3 15,31 12-2-15,24 8-4 16,14 11 9-16,4 2-32 16,59 0-24-16,41 36 24 0,40 21 3 15,10 18-2-15,-4 12 4 16,-26 13-4-16,-34-13-1 15,-30 0 0-15,-24-18 0 16,-19-5 2-16,-17-10-1 16,-6 0 0-16,-61-6-1 15,-30 3-41-15,-26 0-141 16,-18-6-259-16</inkml:trace>
  <inkml:trace contextRef="#ctx0" brushRef="#br1" timeOffset="399267">14427 16700 617 0,'0'0'160'0,"-3"-153"-94"16,3 68-6-16,6 10 18 15,17 21 1-15,-6 15-21 16,-10 27 19-16,-7 12 8 16,0 0-46-16,0 0-39 15,0 0 0-15,0 27-22 16,-21 42 16-16,-11 33 6 0,-5 13 5 16,13-1 0-16,15-12-2 15,9-3-2-15,0-5-1 16,20-16 0-16,16-15-1 15,15-18-6-15,13-24-19 16,2-21 13-16,7 0 11 16,-3-9 2-16,-7-30 2 15,-8 0 0-15,-12-3 5 16,-17 5-6-16,-12 17 3 16,-10 11 3-16,-4 9-2 15,0 0 4-15,0 0-9 16,0 0-13-16,0 0-5 15,0 27-10-15,0 12 28 16,3 12 3-16,26-9-2 0,14-6-1 16,15-21 1-16,5-3 0 15,7-12 1-15,1 0 4 16,-4-27 2-16,-11-18 1 16,-19 3 7-16,-14-6 9 15,-19-6 10-15,-4 9-3 16,-16-3-15-16,-38 8-11 15,-27 7-6-15,-9 12-11 16,0 6 10-16,13 15-61 16,30 0-48-16,27 42-123 0,20 4-58 15,8 4-397 1</inkml:trace>
  <inkml:trace contextRef="#ctx0" brushRef="#br1" timeOffset="401621">15570 17025 642 0,'0'0'232'0,"0"0"-144"16,0 0 32-16,0 0-33 16,0 0-56-16,0 0-31 15,0-42-2-15,0 48-10 16,10 27 12-16,3 15 7 15,4-6 14-15,3 3-13 0,0-6-1 16,3-3-4-16,-2-9-1 16,2-2 2-16,-3-11-4 15,-3-8 2-15,-3-6 1 16,-2 0 1-16,5 0 2 16,7-20 9-16,10-14 0 15,1-17 4-15,-4 9-9 16,-7 15-6-16,-12 6 1 15,-7 18 7-15,-5 3 1 16,0 0-13-16,0 0-5 16,6 0-9-16,0 9-9 15,11 15 23-15,3 3 3 0,1-3 0 16,2-9-2-16,-6-3 1 16,-5-6-2-16,2-6 0 15,-11 0-6-15,0 0 6 16,-3 0 5-16,0 0-5 15,0 0 4-15,3 0 2 16,8 0-3-16,-1-12-1 16,7-3-2-16,0 9-1 15,0 0-4-15,-5 6 1 16,8 0 2-16,7 0-3 16,10 0 2-16,3 0 2 15,4 0 0-15,-1 0-2 16,0 0 2-16,7-9 1 0,-10-9-1 15,1 0 1 1,-15 3 0-16,-12-6 3 0,-3 3-3 16,-8-3 4-16,-3 2 7 15,0 2 4-15,0 5 9 16,0 6 3-16,0 0 8 16,0 6-8-16,0 0-27 15,0 0 0-15,-11 12-20 16,-6 42 7-16,-9 33 13 15,-7 21 8-15,5 13 3 16,16-1-2-16,4 6-5 16,8-11 6-16,0-10-7 15,0-9 4-15,0-30-5 16,0-26-2-16,0-20 0 0,0-20 0 16,0 0 7-16,0-6 8 15,0-42 42 1,5-30-22-16,1-18-35 0,3-16 1 15,2-14 0-15,-2-9-1 16,5-7 0-16,-4 16-1 16,4 24-6-16,3 30 1 15,-5 26-1-15,2 25-1 16,0 13-2-16,12 8-9 16,7 0-2-16,7 0 12 15,-3 21 1-15,-10 12-4 16,-10 2-6-16,-6 5-8 15,-11-1 2-15,0 0-2 0,0-12-25 16,-14 0 24-16,-3-6-1 16,7-6 0-16,7-3 9 15,3-6-6-15,0-6 7 16,39 0 4-16,21-8 14 16,15-29 3-16,-2-5-1 15,-10 3 0-15,-8 3 0 16,-17 12 1-16,-14 9-1 15,-14 3 9-15,-6 12 5 16,-4 0 13-16,0 0-12 16,0 0-17-16,0 0-1 15,-7 24-13-15,-4 24 14 0,2 0 9 16,9 12-6 0,0-14-2-16,0-5-1 0,20-7 0 15,10-20 5-15,4-8-4 16,2-6 2-16,4 0 10 15,3-33 9-15,-6-9 11 16,-10-12 2-16,-13-6-12 16,-11 3 0-16,-3 0-1 15,-3-1-6-15,-34 17-8 16,-10 1-5-16,-17 19-3 16,1 15-3-16,-4 6-4 15,10 0 2-15,17 25 3 16,10 23-4-16,16 6 4 0,14 12 2 15,0 6 0-15,14-9 1 16,23-11 0-16,4-17-2 16,-6-16-7-16,9-17 6 15,4-2 0-15,8 0 4 16,4-27 0-16,1-8 7 16,-12-5-5-16,-15 1 1 15,-11 6 4-15,-10 12 3 16,-5 3 4-16,-2 15-4 15,-6 3-11-15,0 0-1 16,3 0-9-16,5 0-7 16,1 27 7-16,8 9 9 15,3-3 4-15,-4 4-3 16,4-16-1-16,-3-1 1 0,-3-11-1 16,-5-5 0-16,5-4 1 15,3 0 2-15,3 0-1 16,10-19 4-16,7-8-5 15,-4-6 1-15,4 0-1 16,-8 12 1-16,-9 0 1 16,-9 15-2-16,-11 6-1 15,3 0-4-15,4 0-7 16,6 0 1-16,5 21 8 16,5 0 1-16,3-3 1 15,4-6 0-15,7-3 0 16,0-9 0-16,3 0 0 15,-7 0 4-15,-2 0-2 0,-8-21 2 16,-6-12 1-16,-7 0-1 16,-4-12 2-16,-6 3-2 15,0 3-2-15,0 5 3 16,-3 20 2-16,-14 1 3 16,1 11-10-16,5 2-6 15,-1 0-8-15,-2 35 0 16,3 13 14-16,8 4 4 15,3-7-4-15,0-9 0 16,17-3-1-16,12-15-5 16,6-3 6-16,-6-9-2 15,5-3 2-15,-8-3 2 0,5 0 3 16,-4-9 0-16,-4-18 2 16,3-6-6-16,-5 6 5 15,-4-6-5-15,-3 12 0 16,-5 9 2-16,-6 6-3 15,3 6-1-15,8 0-5 16,0 0-2-16,-2 0 5 16,2 0-2-16,0 12-1 15,-4 3 5-15,7 3-2 16,0 3 1-16,-2-3 2 16,13 3-4-16,-5-6 0 15,1-3-2-15,-1-6 5 16,-6-3 1-16,-5-3 0 15,5 0 1-15,-3 0-2 16,-1 0 3-16,7 0-1 0,0-9-1 16,0-3 0-16,4 3 2 15,-1-3-2-15,0 3 0 16,0-3 0-16,2 0 0 16,-2-9 3-16,-2-6-2 15,2-6 0-15,0-15 1 16,0-4-1-16,-6-2 4 15,-7-21 1-15,-7 3 3 16,-3-9 6-16,0 6-6 16,-10 15 0-16,-16 21 14 0,6 14-4 15,9 16 1 1,11 9-8-16,0 0-12 0,0 42-17 16,0 31 10-16,34 14 7 15,13-6 4-15,5 6-4 16,9-8-6-16,-4-13-24 15,-4-12-48-15,-16-12-35 16,-17-9-86-16,-17-18-103 16,-3-3-148-16</inkml:trace>
  <inkml:trace contextRef="#ctx0" brushRef="#br1" timeOffset="401763">19036 16922 599 0,'0'0'225'0,"0"0"-114"15,0 0 16-15,0 0-103 0,174-74-24 16,-64 74-16-16,-3 0-76 16,-20 20-123-16,-21 7-192 15</inkml:trace>
  <inkml:trace contextRef="#ctx0" brushRef="#br1" timeOffset="401961">20386 16871 170 0,'0'0'81'0,"0"0"-59"16,0 0-7-16,0 0-4 15,0 0-11-15,0 0-26 16,154-42 3-16,-154 42-19 15</inkml:trace>
  <inkml:trace contextRef="#ctx0" brushRef="#br1" timeOffset="402417">21028 16514 559 0,'0'0'180'0,"0"0"-59"0,0 0-2 16,0 0-11-16,-48-154-44 15,76 121-29-15,22 6-27 16,10 2 2-16,4 8-8 16,-4 13 2-16,-16 4-2 15,-12 0-1-15,-12 4-1 16,-6 23-2-16,-11 6-2 15,-3 9 4-15,0 3 2 16,0-3 0-16,-20-3 0 16,-3-3 0-16,0-3 2 0,6-2-3 15,10-4-1 1,7 0 1-16,0-4 0 0,4 2-1 16,28 2 0-16,8-6 3 15,4 0 0-15,2 3 3 16,-8 3 1-16,-7-6 0 15,-11 6 8-15,-14 6-9 16,-6-6 0-16,0 7 2 16,-11-1-1-16,-29 0-5 15,-13-4-2-15,-14-4-30 16,-16-4-116-16,-4-9-116 16,-11-6-179-16</inkml:trace>
  <inkml:trace contextRef="#ctx0" brushRef="#br1" timeOffset="402607">19921 16694 936 0,'0'0'187'0,"0"0"-115"15,0 0 4-15,0 0-38 16,312-6-28-16,-146 6-4 15,-8 0-6-15,-42 0-84 16,-69 0-493-16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5T11:55:26.074"/>
    </inkml:context>
    <inkml:brush xml:id="br0">
      <inkml:brushProperty name="width" value="0.05" units="cm"/>
      <inkml:brushProperty name="height" value="0.05" units="cm"/>
      <inkml:brushProperty name="color" value="#ED1C24"/>
      <inkml:brushProperty name="fitToCurve" value="1"/>
    </inkml:brush>
  </inkml:definitions>
  <inkml:trace contextRef="#ctx0" brushRef="#br0">508 588 595 0,'0'0'166'0,"0"0"-11"16,0 0-9-16,0 0-5 15,0 0-30-15,0 0-31 16,0-154-12-16,0 146-11 16,0 8-3-16,0 0-15 15,0 0-11-15,0 0-13 0,0 8-9 16,0 41-6-16,-9 14 0 15,-13 17 8-15,6-6-5 16,6-8-1 0,10-3 0-16,0-14-2 15,0-7 0-15,16-11-1 0,12-7 0 16,15-10-1-16,10-14-5 16,20 0-11-16,10-32-16 15,-1-19-27-15,-12-9-37 16,-26 0-16-16,-18 0-32 15,-26 5 6-15,0 1 45 16,-22 3 64-16,-26 2-1 16,-5 0 4-16,-8 7 17 15,-2 2 0-15,5 3 11 16,4 8 0-16,15 6 2 0,17 3 0 16,11 3 7-16,6 1 6 15,5-5 5-15,0-8-12 16,35-5-4-16,32-7-4 15,26 1-3-15,11 6-12 16,-2 12-11-16,-17 13-28 16,-21 9-55-16,-29 2 11 15,-26 33-24-15,-9 17-95 16</inkml:trace>
  <inkml:trace contextRef="#ctx0" brushRef="#br0" timeOffset="1352">667 646 155 0,'0'0'80'0,"0"0"0"15,0 0-7-15,0 0 27 16,168 72 26-16,-69-72-24 16,11-12-20-16,11-19-21 15,-6 2-19-15,-16 6-8 16,-27 8-15-16,-23 7 1 16,-18 5-7-16,-15 3-7 15,-7 0 2-15,-2 0-8 16,-7 0 4-16,0 0-4 15,0 0 5-15,0 0 13 16,0 0 18-16,-7-3-1 0,-11 1 14 16,-1 2-35-1,3-4-5-15,0 2 3 0,-1 2-2 16,3 0-1-16,-6 0-4 16,-6 0-2-16,1 0-3 15,0 17-1-15,3 17-1 16,0 9-7-16,2 6 9 15,10-1-4-15,10-5 0 16,0-5-12-16,3-13-2 16,24-11 1-16,1-11-1 15,4-3 18-15,-4 0 10 16,0-34-3-16,1-15 5 0,-3-11-1 16,2-14 10-1,-5-17 2-15,-8-11 7 0,1-11 5 16,-6-2-7-16,2 9 5 15,1 27-21-15,-4 28-4 16,-1 27 5-16,-8 22 17 16,0 2-5-16,0 0-25 15,0 43-4-15,0 28 4 16,-8 26 3-16,2 23-3 16,6 3 0-16,0-5 1 15,0-19-2-15,28-23 2 16,8-20-1-16,-1-19 0 15,-7-11 0-15,4-14 0 16,-9-7 0-16,2-5 0 16,4 0 2-16,-4-20 6 0,-3-12-6 15,-6 2 5 1,-10-5-7-16,-6 1 8 0,0-1-7 16,0 3 0-16,0 7 0 15,-10 11-2-15,4 8 1 16,0 6-11-16,-10 0-11 15,-6 23 11-15,-6 10 11 16,1 11 1-16,16-7-1 16,11-5-8-16,0-6 1 15,0-10-1-15,25-7 8 16,7-9-2-16,2 0 2 16,7 0 10-16,-5-17-5 0,-11-3-2 15,-9 0-1 1,-7 9 4-16,-9-1 0 0,4 9 1 15,-4 3 0-15,0 0-7 16,0 0-4-16,0 40-10 16,-7 26 14-16,-12 21 3 15,-1 12 2-15,6 4-4 16,3 8 0-16,11 3-2 16,0-7 2-16,0-10-1 15,0-17 0-15,0-20 1 16,0-21-1-16,0-18 0 15,0-13-7-15,0-8 7 16,-8 0 13-16,-9-23 7 16,-5-25-17-16,6-14-3 15,7-16 0-15,5-5-2 0,4 0-7 16,0 3-4-16,7 3 5 16,18 5 1-16,8 1 0 15,14 6-6-15,7-5 3 16,16 2 6-16,6-4 2 15,4-2 2-15,-8 2 0 16,-9 10 1-16,-21 11 3 16,-16 13-3-16,-17 18 2 15,-9 3 5-15,0 5 3 16,0 1 4-16,-19-3-7 16,-9 5-7-16,-5 4-2 15,-2 5-2-15,1 5 2 0,-1 38-2 16,2 14 2-16,8 15-3 15,16-1 2-15,9 4 1 16,6-13 0-16,49-11 1 16,17-10 4-16,18-15-3 15,12-13 6-15,5-10-1 16,-5-3 3-16,-11 0 0 16,-20-3-4-16,-24-8 0 15,-22-5-4-15,-12-3 2 16,-10 0-3-16,-3-10-4 15,0 6-61-15,-19 1-139 16,-15 4-136-16,-7 4-116 16</inkml:trace>
  <inkml:trace contextRef="#ctx0" brushRef="#br0" timeOffset="2529">3243 197 723 0,'0'0'160'16,"0"0"-21"-16,0 0-26 16,0 0-8-16,0 0-20 0,0 0-34 15,3-96-30 1,-3 100-21-16,0 39 2 0,-3 25 0 15,-6 16 13-15,6 7-1 16,3 9-7-16,0 1 3 16,0-10-7-16,0-5-1 15,3-12-1-15,25-20-1 16,2-14-2-16,4-14 2 16,1-14 0-16,0-12 0 15,7 0 5-15,-1-7-2 16,-3-20 3-16,-4-8 0 15,-5 1-4-15,-14-7 2 16,-2 7-2-16,-10 3 6 16,-3 12-6-16,0 15 4 15,0 1 0-15,0 3-6 0,0 0-1 16,0 0-4 0,3 3-7-16,-3 26-1 0,8 10 13 15,-2 1 1-15,7-8-1 16,6-6 3-16,-4-9-3 15,7-8 0-15,7-7 0 16,7-2 3-16,5 0 2 16,0-25 2-16,-4-7-6 15,-7-2 2-15,-11-3 0 16,-7 0-1-16,-8 5-1 16,-4 10 2-16,0 8 0 15,0 10 0-15,0 4-3 0,0 0-6 16,0 0-4-1,0 18-8-15,0 18 13 0,0 13 5 16,0 2 0-16,3-2 1 16,9-1-1-16,-2-1 0 15,-1-7 0-15,-9-9-2 16,0-8-2-16,0-9 4 16,0-8-3-16,0-3-3 15,0-3-11-15,-6 0 8 16,-10 0 9-16,0-3-4 15,7-3-4-15,3 1 0 16,6 1-4-16,0 4-4 16,0 0-5-16,0-2 5 0,0-4-3 15,12-6-5 1,14-8 24-16,8-9 1 0,10-10 1 16,8-9 1-16,5-10 3 15,1-14 2-15,-5-5 15 16,-9-11-2-16,-9-1 1 15,-16 3 6-15,-16 15-5 16,-3 12 17-16,-3 20-16 16,-25 17 0-16,-1 13-6 15,1 9-12-15,3 21-6 16,1 38-5-16,16 22 5 16,5 7 0-16,3 0 0 0,0-13-1 15,22-12 1 1,9-14-2-16,7-13-8 0,-3-7-8 15,4-11-28-15,-14-8-41 16,-9-4-9-16,-10 0-35 16,-6-6-4-16,0 0 15 15,-9 0-46-15,-29 0-60 16,-4-8-67-16,-2-12 110 16,3-3 183-16,8-1 161 15,8 5 67-15,15 2-95 16,10 5-49-16,0 1 10 15,5-1-8-15,28-4-67 16,16-2 6-16,11 2-5 0,10 1-11 16,-4 1-7-1,-11 2-2-15,-11 4-4 0,-19 4-84 16,-15-1-108 0,-10 2 22-16,0 0-256 0</inkml:trace>
  <inkml:trace contextRef="#ctx0" brushRef="#br0" timeOffset="2860">3564 190 427 0,'0'0'262'0,"0"0"-116"0,0 0-51 16,0 0 7-16,0 0-30 15,0 0-36-15,-54-36-26 16,45 36 13-16,2 0-23 16,7 0-1-16,0 0 1 15,26 0 1-15,12 0 19 16,7-12 12-16,-12-4 3 16,-9-5 3-16,-15 7 4 15,-6 0-14-15,-3 6-3 16,0-4-14-16,0 6-11 15,-12 6-3-15,-26 0-31 16,-14 18-107-16,-5 27-225 16,4 18-472-16</inkml:trace>
  <inkml:trace contextRef="#ctx0" brushRef="#br0" timeOffset="3496">613 2419 468 0,'0'0'334'16,"0"0"-193"-16,0 0 3 16,0 0-40-16,0 0-18 15,0 0-24-15,10-121-23 16,-10 121-21-16,-13 29-18 15,-26 24 0-15,-14 29 9 16,-7 11 3-16,8 8-2 16,11-6-4-16,13-19-3 15,12-21-3-15,10-27 1 0,6-16 2 16,0-12-3-16,0 0 6 16,0-40 7-16,22-32-2 15,16-33-10-15,13-19-1 16,9-16 2-1,0-8 0-15,4 2-1 0,-7 20-1 16,-10 34 0-16,-14 38 1 16,-17 31-1-16,-13 18 0 15,-3 5-4-15,3 14-5 16,0 43-14-16,0 29 23 16,-3 26 3-16,0 2-3 15,0 3 4-15,7-2-7 0,-1-4 3 16,3-17-4-16,4-19-29 15,-4-35-103-15,4-27-55 16,3-13 34-16,1-26 11 16,-3-22-18-16,-14-9-125 15,0 9-5-15</inkml:trace>
  <inkml:trace contextRef="#ctx0" brushRef="#br0" timeOffset="3524">613 2419 11 0</inkml:trace>
  <inkml:trace contextRef="#ctx0" brushRef="#br0" timeOffset="4507">613 2419 11 0,'35'58'81'0,"-104"-73"27"0,4 9 19 0,9 2 9 0,7 4 2 0,15 0-37 15,11 0-9-15,17 0-24 16,6 0-25-16,10 0-37 16,57-11 5-16,48-15 31 0,39-9-5 15,25-4-8 1,-1 5-11-16,-26 5-4 0,-34 12-1 16,-36 11-1-16,-32 6-2 15,-17 0-6-15,-17 0-3 16,-7 0-1-16,1 0 1 15,-7 0-1-15,0 0 1 16,-3 0-1-16,0 0 2 16,0 0 1-16,0 0 6 15,0 0 7-15,0 0 16 16,-10 0 11-16,-8 0-5 16,-12 4-17-16,-5 10-21 0,-6 8-3 15,-6 7 3-15,-4 9 2 16,6-5-2-16,14 5 0 15,12-7-4-15,16-5-4 16,3-6-8-16,0-9-7 16,34-9-3-16,14-2 26 15,5 0 4-15,8-27 0 16,-10-13 3-16,-1-15 0 16,-4-5 6-16,-12-14 15 15,-7-9 15-15,-13 0-6 16,-11-3-12-16,-3 17-4 15,0 19-4-15,0 24-6 16,0 14 13-16,0 12 12 16,0 0-31-16,0 0-5 15,-6 28-19-15,-5 32 8 0,-13 30 11 16,5 12 2-16,4 1-1 16,8-6-1-16,7-16 1 15,0-16-5-15,13-16 4 16,12-18 0-16,2-8 2 15,1-14-2-15,0-9 1 16,7 0 3-16,6-9 0 16,3-23 2-16,1-7-4 15,-4 0 3-15,-9 3-5 16,-13 10 2-16,-10 6 1 16,-4 5 0-16,-5 8 1 15,0-2-2-15,0 1-2 0,0 2 4 16,0 0-4-16,0 0 2 15,0 3-2-15,0-5 0 16,-8 3 2-16,5 1-1 16,0 2-1-16,3-2 5 15,0 4-5-15,0 0-1 16,-3 6-6-16,-4 32-6 16,1 15 13-16,0 22 10 15,-4 11-7-15,7 8 1 16,0 11 3-16,-3 10 2 15,-4 2-6-15,1 9 5 16,-7-6-8-16,0 1 4 16,-4-10-4-16,6-23 2 15,-5-21 0-15,5-28-1 0,1-21 0 16,7-16 0-16,-3-2 9 16,-7 0 11-16,-3 0 11 15,-6-20-24-15,6-17-5 16,3-8-1-16,10-16-2 15,6-16-1-15,0-17-13 16,11-18-34-16,41-8-41 16,17-10-38-16,11 3-63 15,-7 15-84-15,-19 27-45 16,-22 19-107-16</inkml:trace>
  <inkml:trace contextRef="#ctx0" brushRef="#br0" timeOffset="4881">1992 2227 66 0,'0'0'132'0,"0"0"-11"15,0 0 20-15,0 0-41 16,0 0-25-16,-35-160-1 16,21 139-18-16,3 1 5 15,0 6-10-15,2 3 0 16,-4 8-5-16,1 3-15 15,-1 0-19-15,-3 0-4 16,4 12-7-16,2 10-1 16,7-2 0-16,3-2-6 15,0-4 1-15,10-5 5 0,18-4 5 16,3-5 6-16,4 0 1 16,-5 0 10-16,-5-14 12 15,-6-7 5-15,-10 4 5 16,-6 3-4-16,-3-1-12 15,0 5-24-15,-31 1-4 16,-4 6-7-16,-1 3-21 16,8 0-51-16,9 15-75 15,10 20-83-15,9 1-199 16</inkml:trace>
  <inkml:trace contextRef="#ctx0" brushRef="#br0" timeOffset="6848">3174 2167 772 0,'0'0'150'0,"0"0"11"16,0 0-14-16,0 0-35 0,0 0-46 15,0 0-25-15,-74-34-12 16,43 79-19-16,-7 18-3 15,-3 12 5-15,-1 2-3 16,7 2 1-16,7-6-5 16,15-8-4-16,7-16 2 15,6-18-2-15,0-14-1 16,0-14 0-16,0-3 1 16,0 0 7-16,3-40-2 15,25-28 7-15,7-24-12 16,6-9 1-16,-2-10 0 15,-4-3-1-15,-4 2-1 16,1 3 2-16,-1 21-2 0,-1 26 0 16,-11 20 0-1,-7 29 0-15,-6 13-3 0,7 2-6 16,-3 53-8-16,-4 28 17 16,-3 14 0-16,-3 6 0 15,0-11 0-15,0-15 0 16,3-20 0-16,7-23 0 15,-4-17-6-15,3-12 1 16,-2-5 3-16,5 0-4 16,10-2-1-16,14-26 4 15,8-15 3-15,7-3 2 16,-6 0-2-16,-7 3 0 16,-13 18-2-16,-9 12 2 15,-7 13-1-15,1 0-9 0,-1 33-7 16,-9 27 13-16,0 14-2 15,-3 9 6-15,-19 0-5 16,6-5-8-16,10-13-6 16,6-14-22-16,0-19-15 15,0-15 6-15,16-17 18 16,12 0 17-16,11-17 15 16,2-26 3-16,0-9 3 15,-5-5-5-15,-8 0 5 16,-12 6-4-16,-13 5 2 15,-3 11 3-15,0 7 3 16,-12 8 8-16,-15 9-6 16,-1 5-9-16,-1 6 0 0,-5 6 2 15,-1 36-5 1,-1 7-3-16,14 14 2 0,10-3 1 16,12-8 0-16,0-7 0 15,0-17 0-15,15-13 0 16,4-10-1-16,11-5 2 15,1 0 1-15,4-8 3 16,0-14-1-16,-7-4-2 16,-3-3 0-16,-2-3 3 15,0 7-3-15,-8 2-1 16,-5 12 3-16,-7 7-4 16,0 4-2-16,0 0-1 0,7 0-4 15,2 0 0 1,7 0 7-16,0 0 0 0,7 0 0 15,3 0 0-15,9-5 1 16,7-24 6-16,2-8-2 16,4-8 1-16,-10-7 3 15,-7-8 6-15,-4-3 10 16,-11 0 16-16,-13 8-15 16,-6 16-6-16,0 16-4 15,0 14 7-15,0 9-9 16,0 0-14-16,-13 18 0 15,-15 39-9-15,-8 20 9 16,5 12 2-16,6-10-1 16,12-4-2-16,10-6 3 15,3-15-5-15,0-17 3 0,0-14-13 16,6-12-12-16,19-11-26 16,10 0-12-16,13-34-26 15,-7-8-54-15,-6-4 20 16,-19 6 65-16,-16-1 37 15,0 7 13-15,-16 6-3 16,-22 3-5-16,-9 3 5 16,-5 8 2-16,8 6 9 15,10 5 4-15,5 3 5 16,12 0 25-16,11 0-2 16,6 0 4-16,0 0-13 15,3 0-10-15,36 0 9 0,12 0 15 16,5 0 21-16,2-6 17 15,-7-2-18-15,-17-1-8 16,-1 3-15-16,-11 4-14 16,-3 2-3-16,0 0-8 15,3 0-9-15,0 14 4 16,3 23-2-16,2 6-1 16,-12 6 5-16,-2 4-5 15,-7 0 1-15,-3-5 1 16,-3-5 0-16,0-9-2 15,0-5-1-15,0-13 0 16,0-6 2-16,0-8 0 16,0-2 2-16,0 0 0 0,0 0-1 15,-15-17 11 1,2-14-7-16,4-1-6 0,4-5 0 16,5-6-1-16,0 0 0 15,14 1-2-15,14 7 1 16,7 3 1-16,0 7-3 15,-4 9 3-15,-1 3 0 16,-8 13-1-16,-3 0-5 16,3 0 2-16,-3 17 2 15,-7 15-3-15,-4 5 3 16,-6-2 2-16,-2-1 3 16,0-8-2-16,0-3 0 0,0-9 0 15,0 3 0 1,0-9-2-16,0-2 0 0,0-3-3 15,0-3-79-15,0 0-155 16,0 0-61-16,3-12-198 16</inkml:trace>
  <inkml:trace contextRef="#ctx0" brushRef="#br0" timeOffset="7023">4812 2081 521 0,'0'0'179'0,"0"0"-32"15,0 0-34-15,0 0-23 16,0 0-54-16,0 0-34 16,-22-55-2-16,22 55-47 15,0 19-102-15,0 17-34 0,0 4-244 16</inkml:trace>
  <inkml:trace contextRef="#ctx0" brushRef="#br0" timeOffset="7252">4994 2293 731 0,'0'0'186'16,"0"0"-65"-16,0 0-1 16,0 0-58-16,0 0-50 15,0 0-7-15,3 97 24 0,13-52-5 16,6-4 0-16,3-10-15 15,4-5-1-15,2-10-8 16,8-6 5-16,2-10-5 16,0 0-9-16,0 0-163 15,-8-26-123-15,-14-2-476 16</inkml:trace>
  <inkml:trace contextRef="#ctx0" brushRef="#br0" timeOffset="7406">5222 2269 586 0,'0'0'198'0,"0"0"-91"16,0 0-38-16,0 0-7 0,0 0-14 15,-200 172-21-15,139-90-13 16,-5 11-14-16,3 4-158 16</inkml:trace>
  <inkml:trace contextRef="#ctx0" brushRef="#br0" timeOffset="8260">200 4303 701 0,'0'0'142'16,"0"0"-40"-16,0 0 10 15,0 0-44-15,0 0-31 16,0 0-33-16,-19 59 16 16,13-2 20-16,-10 6-4 15,-6 3-7-15,-11 0-3 16,2 0-8-16,-1-12-14 16,7-17 0-16,12-16-3 15,10-21 1-15,3 0-1 16,0-15 18-16,0-42 4 15,0-23-21-15,13-26 2 16,18-11 0-16,4-9-2 16,1-8 0-16,2 5-2 0,-4 23 0 15,-5 35-1-15,-10 34 1 16,-13 25-5-16,11 12 3 16,5 31-12-16,6 47 8 15,1 30 1-15,-14 24 5 16,-11 11-1-16,-4-9 1 15,0-17 0-15,0-20-2 16,0-26-16-16,0-21-51 16,0-25-31-16,0-13-25 15,0-12-17-15,0 0 2 16,-7-12-118-16</inkml:trace>
  <inkml:trace contextRef="#ctx0" brushRef="#br0" timeOffset="9188">118 4520 119 0,'0'0'205'16,"0"0"-89"-16,0 0-67 16,0 0 25-16,0 0-28 15,0 0-17-15,38-34 4 16,12 30 20-16,7 4 18 16,10 0-10-16,-2 0-19 15,-6 0-11-15,-8 0-6 16,-10 6-5-16,-8 0-9 15,-8-1 1-15,-9 2-3 16,-4-2-5-16,-6-2 0 16,-2-1-2-16,-4-2 1 15,0 0 6-15,0 0 5 0,0 0 20 16,0 0 36-16,-4 0 12 16,-21-5-74-16,-6-7-3 15,-2 10-4-15,-2 2 8 16,4 0-8-16,-1 0 5 15,4 25-4-15,5 16-2 16,10 7-4-16,7 3 3 16,6-2 0-16,0-11 1 15,0-13-1-15,14-13-1 16,8-12 1-16,6 0 1 0,7-23 8 16,6-20 2-1,6-15-4-15,1 1 1 0,-3-11 5 16,-8-6-6-16,-4-9 6 15,-8-6 5-15,-6-5-7 16,-6 7-2-16,-10 19-5 16,0 17 4-16,-3 25 3 15,0 15 7-15,0 11-4 16,0 0-13-16,0 49-15 16,-12 33 13-16,-7 21 2 15,6 8 1-15,13-13-1 16,6-14 2-16,42-23-3 15,13-20 2-15,11-21 2 16,4-20-1-16,7 0 7 16,-3-18-6-16,-11-13 0 15,-15 5 1-15,-15 4-4 0,-20 2 6 16,-16 2-3-16,-3 3 7 16,0 1 0-16,0 9-1 15,0 2-5-15,0 3-3 16,-16 8-1-16,-12 35 1 15,-5 17 0-15,8 12 0 16,6 9 2-16,9 12 0 16,4 22 1-16,3 17-1 15,3 10 0-15,0 11 2 16,-6-6 6-16,-1-7-6 16,-2-10-1-16,-10-25-4 0,2-34 0 15,6-34 2 1,-6-19 0-16,-2-13 4 0,-6-5 7 15,-4 0 22-15,-2 0-22 16,1-5-6-16,2-15-3 16,3-9-2-16,3-11 1 15,6-23-3-15,16-19 0 16,0-33-6-16,44-28-19 16,36-8-46-16,5 5-22 15,-5 26-48-15,-26 28-32 16,-29 26-41-16,-25 15-190 15</inkml:trace>
  <inkml:trace contextRef="#ctx0" brushRef="#br0" timeOffset="9502">1289 4145 403 0,'0'0'201'16,"0"0"-78"-16,0 0-12 15,0 0-32-15,-53-152-3 16,46 152-35-16,-5 0-27 16,-1 6-7-16,1 23-2 15,4-3-3-15,8-4 0 16,0-2-1-16,20-11 0 0,15-4 15 16,6-5 21-1,6 0 13-15,-5-25 14 0,-4-9-19 16,-16 0-17-1,-12-1-12-15,-10 7-7 0,-13 4-9 16,-37 14-10-16,-7 10-50 16,2 0-63-16,14 5-66 15,19 21-85-15</inkml:trace>
  <inkml:trace contextRef="#ctx0" brushRef="#br0" timeOffset="10583">2490 4065 703 0,'0'0'166'0,"0"0"-7"15,0 0-39-15,0 0-16 16,0 0-30-16,0 0-32 16,0 0-24-16,0-66-18 0,0 98 0 15,0 25 0 1,0 20 5-16,0 15 13 0,-9 5-10 15,-1-2-2-15,10-4-2 16,0-11-4-16,0-26 4 16,16-17-4-16,17-17 0 15,-3-17 4-15,9-3-1 16,12-5-1-16,-9-21 4 16,5-11-2-16,-3-9 0 15,-9-4 1-15,1-4-3 16,-8 1-1-16,-12 13 5 15,-7 17-3-15,-9 9-2 16,0 10 3-16,0 4-4 16,0 0-1-16,0 12-10 15,0 28-4-15,-3 8 15 0,-3 4 2 16,6-3-2-16,0-12 0 16,0-5 2-16,9-13-2 15,16-10 0-15,1-9 2 16,13 0-2-16,11-14 4 15,10-26 1-15,-5-3-1 16,-11-3-3-16,-9 3 4 16,-20-8-3-16,-2-1 1 15,-10 3-2-15,-3 13-1 16,0 13 1-16,0 14-1 16,0 6 0-16,0 3-6 15,0 0-1-15,-6 35-9 0,6 9 16 16,0 6 0-16,0-7 1 15,12-5-2-15,15-8 4 16,-2 1-3-16,0 1 0 16,-6-3 0-16,-6-4 0 15,-10-1 0-15,-3-5 1 16,0-4-1-16,-3-6 0 16,-26-4-3-16,4-5-24 15,3 0 2-15,8 0 0 16,8 0 1-16,6 0-3 15,0 0 9-15,0-5-3 16,11-10-18-16,17-8 14 16,7 0 25-16,3-12 0 15,7-10 3-15,5-15 1 0,4-11-2 16,4-6 20 0,-8-4 14-16,-9 7 21 0,-16 0-10 15,-12 8-5-15,-13 6 1 16,0 17-7-16,0 17-6 15,0 18-7-15,0 5 4 16,-6 3-27-16,-7 32-10 16,-6 33 3-16,3 23 7 15,4-2 1-15,12-3 0 16,0-11 0-16,3-12-1 16,25-8 1-16,7-19-3 0,4-7 1 15,-1-12-21-15,0-14-45 16,-1 0-68-16,1-14-75 15,-11-29-74-15,-12-11-134 16</inkml:trace>
  <inkml:trace contextRef="#ctx0" brushRef="#br0" timeOffset="10776">3446 4062 466 0,'0'0'191'16,"0"0"-90"-16,0 0-30 15,185-25-6-15,-96 25 10 0,-10 0-34 16,-15 0-22-16,-19 0-15 16,-14 0 0-1,-9 0-3-15,-9 0-1 0,-13 0-56 16,0-6-247-16</inkml:trace>
  <inkml:trace contextRef="#ctx0" brushRef="#br0" timeOffset="11088">2929 3691 570 0,'0'0'145'0,"0"0"-31"0,0 0-31 16,0 0-35-16,0 0-25 15,0 0 1-15,-121 94-3 16,111-42-8-16,10-4 2 16,29-5-3-16,48-12 6 15,17-19 45-15,5-12 50 16,-6 0-13-16,-30-26-30 16,-24-14 2-16,-30-3-14 15,-9 0-22-15,-23 6-36 16,-37 11-1-16,-14 15-13 15,-1 11-67-15,4 0-182 16,18 25-105-16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5T11:55:38.279"/>
    </inkml:context>
    <inkml:brush xml:id="br0">
      <inkml:brushProperty name="width" value="0.05" units="cm"/>
      <inkml:brushProperty name="height" value="0.05" units="cm"/>
      <inkml:brushProperty name="color" value="#ED1C24"/>
      <inkml:brushProperty name="fitToCurve" value="1"/>
    </inkml:brush>
  </inkml:definitions>
  <inkml:trace contextRef="#ctx0" brushRef="#br0">0 0 679 0,'0'0'51'0,"0"0"-28"15,0 0-23-15,0 0-32 16,0 0 13-16,0 0 19 16,0 0 50-16,270 51 17 15,-120-9-18-15,27 11-15 16,26 1-3-16,33 0 0 16,23-6 20-16,24 1-5 0,-9-1-21 15,-23 7-18 1,-34 2-3-16,-47 3-3 0,-27 0 2 15,-28 4-3-15,-29-7 0 16,-17-12 4-16,-17-5-4 16,-21-11 0-16,-12-12 0 15,-9 0 0-15,-10 0-1 16,0 12-1-16,-51 14 2 16,-35 6 4-16,-29 8 3 15,-12-6-6-15,-2 3-1 16,5-2 2-16,0 5 3 15,-10 9 0-15,-18 5-2 16,-32 6 5-16,-16 0 4 0,-20 3 1 16,-2-2 3-16,12-7-2 15,26-14-7-15,44-13 3 16,58-19-9-16,43-11-1 16,33-5-1-16,6-4-5 15,0 5-4-15,17 0-2 16,30 2 9-16,29-9-5 15,29-3-83-15,8 0-247 16</inkml:trace>
  <inkml:trace contextRef="#ctx0" brushRef="#br0" timeOffset="652">2977 1023 263 0,'0'0'167'0,"0"0"-69"16,0 0-10-16,0 0 7 15,0 0-6-15,0 0-8 16,0-46-42-16,0 46-28 16,0 3-11-16,-3 40 0 15,-16 20 20-15,-20 29 46 0,-15 16-17 16,-32 23 19 0,-24 27-11-16,-30 16-20 15,-22 24-1-15,-17 24-19 0,-14 24-4 16,-10 23-2-16,-8 18 31 15,-1-8-7-15,12-13-6 16,13-26-9-16,27-34-2 16,28-34 0-16,26-27-6 15,23-19-2-15,17-17-5 16,11-14-2-16,21-24 1 16,9-26-3-16,15-21 0 15,7-16-1-15,3-2 4 16,0-5-4-16,0 4 0 15,0-5-1-15,0 0 1 0,0 0-21 16,6 0-107-16,46-46-202 16,14-29-222-1</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5T11:55:43.852"/>
    </inkml:context>
    <inkml:brush xml:id="br0">
      <inkml:brushProperty name="width" value="0.05" units="cm"/>
      <inkml:brushProperty name="height" value="0.05" units="cm"/>
      <inkml:brushProperty name="color" value="#ED1C24"/>
      <inkml:brushProperty name="fitToCurve" value="1"/>
    </inkml:brush>
  </inkml:definitions>
  <inkml:trace contextRef="#ctx0" brushRef="#br0">52 436 448 0,'0'0'233'16,"0"0"-72"-16,0 0-26 15,0 0-8-15,0 0-41 16,0 0-65-16,0 0-13 15,-13 53-7-15,-3 18 13 16,-1 7-7-16,15 1-5 0,2-2 2 16,0-8 4-16,16-12-5 15,19-11-2-15,6-15 1 16,9-8 4-16,17-20 1 16,12-3 4-16,17-14-4 15,3-38-1-15,-8-11-2 16,-4-10-2-16,-21-11 4 15,-11-10-2-15,-21-9 1 16,-15-11 1-16,-16-4-1 16,-3 10 1-16,0 19-1 15,-19 25 6-15,0 31 1 16,4 19 6-16,-1 14-11 16,0 3-7-16,-1 54-3 0,3 31 3 15,0 27 0 1,8 14 0-16,6 2 0 0,0-11 0 15,0-11 1 1,25-18 3-16,14-20 1 0,5-16-5 16,6-18 3-16,15-20 0 15,1-13 1-15,1-4 0 16,-7-7-1-16,-5-27 1 16,-17-12 0-16,-10-8-2 15,-9-9 0-15,-13-7 0 16,-6-1 2-16,0 9-4 15,0 13 1-15,-6 21 0 16,-4 14 1-16,4 14-2 16,0 0 0-16,-7 0-8 0,-9 28 1 15,-4 21 7-15,4 8 1 16,9 8-1-16,13-1 1 16,0-4-1-16,10-9 2 15,18-14-2-15,5-11 5 16,8-15-4-16,6-11 2 15,14 0 3-15,-1-28 1 16,6-13-5-16,-2 2-1 16,-7-7 4-16,-5 6-5 15,-5-3 0-15,-12 6 2 16,-4 11-2-16,-1 9 0 16,-5 11 0-16,-3 6-7 15,0 9 2-15,-3 31-2 0,-7 3 6 16,-5-6 1-1,-4-9-1-15,0-14 0 16,-3-4 1-16,0-10 0 0,0 0 2 16,0 0 8-16,0-12 2 15,0-22-9-15,-6-9-2 16,-13-3 4-16,-6-5-5 16,-1 2-4-16,-5 6 4 15,-8 11 0-15,7 16-7 16,1 13 2-16,1 3-6 15,2 29 6-15,3 21 4 16,0 11 0-16,9 4 1 0,13-4 0 16,3-10 0-16,0-8 2 15,15-11 0-15,14-16-2 16,-4-4 2-16,1-12 4 16,0 0-1-16,-1 0-3 15,0-14 3-15,0-15 1 16,5-2-4-16,-5-4-1 15,3-1-1-15,-2 7 0 16,-8 12 0-16,-11 5 0 16,-4 12 0-16,-3 0-1 15,3 0-7-15,8 25-1 16,3 16 8-16,13 1 1 16,-2-1 0-16,3-5-2 0,-6-7 3 15,0-9-1 1,-6-6 2-16,0-8-2 0,1-6 3 15,5 0 6-15,9-6-3 16,7-28-4-16,3-3 0 16,-2-3-1-16,-4-3-1 15,0 3 0-15,-4 3 2 16,-1 11-2-16,1 7 0 16,-2 6 0-16,2 13-3 15,4 0 1-15,-7 18-4 16,-8 30 2-16,-10 10 1 15,-7 5 0-15,0-12 3 0,6-5-1 16,10-9 1 0,10-11 2-16,2-10 0 0,-1-3 0 15,-2-8 3 1,-6-5-5-16,-12 0-6 0,-10 0-106 16,-19-29-210-16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5T11:55:42.117"/>
    </inkml:context>
    <inkml:brush xml:id="br0">
      <inkml:brushProperty name="width" value="0.05" units="cm"/>
      <inkml:brushProperty name="height" value="0.05" units="cm"/>
      <inkml:brushProperty name="color" value="#ED1C24"/>
      <inkml:brushProperty name="fitToCurve" value="1"/>
    </inkml:brush>
  </inkml:definitions>
  <inkml:trace contextRef="#ctx0" brushRef="#br0">487 301 430 0,'0'0'162'0,"0"0"0"16,0-192-25-16,0 138-54 16,-5 20 7-16,-6 13-10 0,2 16-14 15,2 5 5 1,-8 0-56-16,-17 42-15 0,-26 35 0 15,-11 35 13-15,-2 17-6 16,8 3-5-16,10-1 1 16,7 0 1-16,15-5 1 15,18-9-4-15,13-16 0 16,0-21-1-16,38-23 0 16,17-17 0-16,8-18 5 15,7-12 4-15,6-10-9 16,17 0 9-16,7-38-1 15,2-11 0-15,-9-1-4 16,-17 1-2-16,-23 2 2 16,-14 8 0-16,-17 10 2 15,-6 12-6-15,-10 9 1 0,4 8-1 16,7 0-8-16,8 16-5 16,10 22 9-16,-4-4 0 15,-2 0 4-15,-4-8-3 16,-8-8-2-16,-9-8 5 15,-5-4 4-15,0-6-4 16,-3 0 4-16,0 0 8 16,0-22-5-16,-6-10-5 15,-16-8 0-15,0 0-3 16,-7 3 2-16,7 8 0 16,0 12-1-16,2 9-12 15,-2 8 3-15,-9 2-6 0,-13 41 15 16,-10 19 1-16,2 10-1 15,15-1 0-15,18-10 1 16,19-13-2-16,0-7-9 16,12-16 6-16,29-8-4 15,11-8 8-15,8-9 2 16,-2 0 3-16,-2-26 0 16,-8-8-3-16,-14-8 5 15,-12-7-5-15,-12-6 0 16,-10-7 2-16,0-1-4 15,0 8 4-15,-10 15-1 16,-7 17-3-16,-7 12-2 0,-1 11-1 16,-13 0 1-16,-7 23-5 15,-2 20 6-15,3 14-1 16,12 0 1-16,18 4 1 16,14-5 0-16,0-4 1 15,19-9-1-15,23-9-2 16,6-14 2-16,10-11 6 15,8-9-4-15,6 0 4 16,11-32 1-16,-4-8-6 16,-8-5 2-16,-10-2 0 15,-17 2 0-15,-16-1 0 16,-6 12 2-16,-9 8-2 16,-4 12-2-16,-5 11-1 0,-1 3-3 15,6 0-5 1,2 26 0-16,0 13 5 0,0 7-3 15,-5-3 4-15,-1-3 1 16,0-8 1-16,4-9 1 16,-3-9-1-16,4-6 1 15,-1-8 1-15,7 0 0 16,3 0 0-16,9-8 1 16,7-18 0-16,-2-5-3 15,-2-1 3-15,-9 6-2 16,-6 7 0-16,-6 4-1 15,-7 10 0-15,0 1 2 16,-3 4-2-16,6 0-1 16,8 0-11-16,5 9 2 15,3 17 8-15,0 6-1 0,0-4 0 16,0-2 1-16,3-3 1 16,2-9 1-16,1-3 0 15,4-11 0-15,9 0 1 16,6 0-1-16,11-29 3 15,-1-7-1-15,-6-5 0 16,-4-4-1-16,-6-1 1 16,-6-5-2-16,1 0 2 15,-5 7-2-15,-2 13 0 16,-1 11 0-16,-6 12-1 16,0 8-3-16,-3 0-2 15,1 8-2-15,-4 18 5 0,-7-1 0 16,-2-5 3-16,-1-6 0 15,-3-8 2-15,4-2-2 16,-7-4 1-16,0 0 3 16,0 0 6-16,0 0-1 15,0-18-5-15,0-10-4 16,0-1 0-16,0 9 1 16,-16 2-1-16,-3 10-5 15,-6 8-7-15,-2 0 0 16,-4 14 4-16,2 29 8 15,7 11-7-15,10 9-5 16,12 4-10-16,0-4 8 0,22-6-11 16,36-15 11-16,11-10 0 15,13-18 11-15,4-14 0 16,4 0-2-16,-2-14 5 16,-8-20 0-16,-11-4 1 15,-12-2 3-15,-15-6-4 16,-10-5 1-16,-10-1 5 15,-16 1-2-15,-6 8 0 16,0 9-1-16,-3 14 7 16,-22 12-10-16,-7 8 0 15,-4 0 2-15,-8 32-2 16,10 9-3-16,8 11 2 16,14-1 1-16,12-4-2 0,0-11 2 15,31-7-3 1,26-12 3-16,20-11 2 0,14-6 2 15,2-3-1-15,-7-25-1 16,-20-4 3-16,-17 1 0 16,-21-1 0-16,-12-3 7 15,-13 4-2-15,-3 3 9 16,0 8 9-16,0 8-2 16,-3 12-11-16,-8 0-15 15,3 32-4-15,-6 27 4 16,5 19 2-16,2 11-1 15,7 5 1-15,0 5 3 16,0 8-2-16,0-2 3 16,0-2 4-16,0-11 0 0,0-13-6 15,0-24-2-15,0-21 0 16,0-16 0-16,0-12-1 16,0-6 5-16,0 0 18 15,0-26 68-15,-9-20-53 16,-4-22-37-16,10-15-1 15,3-12-1-15,0-11-1 16,6-2-1-16,10-1 2 16,6 4-4-16,5 10-4 15,7 15-2-15,11 20 3 16,8 14-2-16,11 14-1 16,-4 16 0-16,1 10 5 15,-10 6-2-15,-20 0 1 0,-12 25-6 16,-13 13-10-1,-6 2-2-15,0 5 16 0,-34-4 2 16,-10-4-17-16,-2-3 5 16,2-5-1-16,13-7-44 15,9-4 29-15,12-10 13 16,7-2 8-16,3-4 3 16,0 2-7-16,6-2 11 15,32-2 6-15,14 0 1 16,11 0 2-16,9-20-2 15,8-14 2-15,2-9-1 16,8-11-1-16,-1-12 8 0,-4-14-1 16,-8-12 2-16,-14-10 18 15,-22-7 15-15,-21 9 3 16,-18 11-7-16,-2 21-22 16,-11 19 16-16,-16 24 4 15,-1 18-21-15,3 7-10 16,-1 29-6-16,-2 43-1 15,3 25 1-15,11 20 2 16,14 6-1-16,0 0 2 16,0-9 0-16,16-7-2 15,4-22-1-15,-1-16 0 16,0-20-3-16,9-21-36 16,16-20-63-16,20-8-69 15,3-20-149-15,-6-25-374 16</inkml:trace>
  <inkml:trace contextRef="#ctx0" brushRef="#br0" timeOffset="160">4360 907 421 0,'0'0'213'16,"0"0"-97"-16,0 0-74 15,0 0-34-15,256-55 0 16,-141 47 0-16,-7 0-8 15,-15-8-223-15</inkml:trace>
  <inkml:trace contextRef="#ctx0" brushRef="#br0" timeOffset="2372">4223 2082 544 0,'0'0'231'0,"0"0"-71"15,74-185-22-15,-49 121-43 16,-6 12 17-16,-10 24-43 15,-9 17-21-15,0 7 8 16,0 4-41-16,0 12-15 0,0 39-2 16,0 24 2-16,0 22 18 15,0 20-6-15,-3 12-3 16,3 0-6-16,0-9 3 16,0-20-6-16,0-31 1 15,0-29 1-15,0-20-1 16,0-20 0-16,0 0 7 15,0 0 9-15,-3-40 14 16,-7-23 0-16,1-14-30 16,-5 2 0-16,-5 12 1 15,0 15-4-15,1 17 2 16,8 21-5-16,4 10-2 16,-1 6-6-16,-2 43 1 0,3 11 12 15,3 9-1 1,3-6 0-16,0-10 0 0,41-9-2 15,15-15 3-15,31-15 3 16,27-14 3-16,20 0-1 16,9-32 0-16,-19-5-4 15,-30 6-1-15,-34-1-2 16,-30 14-2-16,-30 4-39 16,-3 14-83-16,-65 0-252 15,-29 0-352-15</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5T11:55:45.179"/>
    </inkml:context>
    <inkml:brush xml:id="br0">
      <inkml:brushProperty name="width" value="0.05" units="cm"/>
      <inkml:brushProperty name="height" value="0.05" units="cm"/>
      <inkml:brushProperty name="color" value="#ED1C24"/>
      <inkml:brushProperty name="fitToCurve" value="1"/>
    </inkml:brush>
  </inkml:definitions>
  <inkml:trace contextRef="#ctx0" brushRef="#br0">123 225 696 0,'0'0'196'15,"0"0"-78"-15,0 0-12 0,0 0 52 16,0 0-88-16,0 0-22 15,0-120-29-15,0 125-19 16,0 36-7-16,0 13 7 16,6 9 2-16,16 0 2 15,6-3-2-15,8-14 5 16,-1-8-4-16,6-13 2 16,1-11-3-16,2-14 6 15,0 0-5-15,0 0 4 16,8-37 0-16,-5-6-2 15,-3-9-2-15,-8-4 1 16,-11-2-1-16,-12 6 1 0,-7 15 2 16,-6 11 11-16,0 18 15 15,0 8-5-15,0 0-27 16,0 28-7-16,-9 39 5 16,-21 24 2-16,-3 17 3 15,-6 18-3-15,1 11 2 16,0 12 3-16,7 20-2 15,4 14 4-15,8 6-5 16,4-9 3-16,5-32-3 16,4-42 1-16,0-46-3 15,-1-31 0-15,1-23 3 16,-19-6-2-16,-14-18 16 16,-15-36 5-16,-15-29-16 0,1-26-6 15,15-19-17 1,20 5-48-16,25 20-42 0,8 29-3 15,22 34-22-15,28 26-77 16,10 10 18-16,8 4-11 16,1 0-212-16</inkml:trace>
  <inkml:trace contextRef="#ctx0" brushRef="#br0" timeOffset="758">981 1157 436 0,'0'0'178'0,"0"0"-19"16,0 0-23 0,0 0-17-16,0 0-28 0,0 0-29 15,44-128-23-15,-69 128-8 16,-10 3-29-16,-6 36 10 16,-11 18 2-16,8 18 2 15,8 8 2-15,8-1-2 16,15 2-8-16,10-13-2 15,3-11-5-15,0-17 5 16,13-17-3-16,15-12 2 16,17-14-1-16,3 0 8 15,5-31-1-15,5-21-1 16,-4-16-1-16,-4-15 0 16,-11-12 2-16,-10-5 0 15,-23 3 2-15,-6 20-2 0,-3 17-2 16,-29 19-1-16,-10 22 4 15,-2 13-4-15,-3 6-8 16,-4 9-2-16,3 33 2 16,7 19 0-16,12 16-1 15,20 6 1-15,9 5 2 16,0-8-2-16,28-11 0 16,17-18 5-16,6-16-4 15,12-27 2-15,3-8 2 16,18-11 0-16,-6-32 0 15,5-11-5-15,-15-1 2 16,-15-2 3-16,-18 0-2 0,-13 5-2 16,-6 4 3-16,-7 7-1 15,-4 15-3-15,-5 13 1 16,0 10 0-16,0 3-1 16,0 0-4-16,0 16-8 15,0 31 4-15,0 16 8 16,0 2 0-16,0 6-1 15,0-1 1-15,0-19 1 16,6-8-1-16,16-20 0 16,13-18 3-16,9-5-1 15,17-17 7 1,2-31 1-16,6-18-4 0,-8 0 4 16,-20 0-2-16,-12 12-5 0,-20 8 3 15,-9 15-6 1,0 8 1-16,0 12-1 0,3 11-24 15,2 0-52-15,6 0-62 16,6 2-8-16,5 16-37 16,0 2-62-16,-6-3-28 15</inkml:trace>
  <inkml:trace contextRef="#ctx0" brushRef="#br0" timeOffset="1695">2083 1180 30 0,'0'0'140'0,"0"0"-15"16,0 0 4-16,0 0-7 16,0 0 28-16,0 0-43 0,0-77 10 15,0 48-15 1,0 0-19-16,0-2 3 0,0 8-12 15,0 4-26-15,-3 7-8 16,-4 5-6-16,7 6-16 16,0 1-13-16,0 0-4 15,0 0-1-15,0 0-4 16,0 14 1-16,-3 17 3 16,-3 7 2-16,-1 7-1 15,4 12 5-15,0 9-3 16,-3 8-2-16,3 4 1 15,-1-10 8-15,4-8 0 0,0-14-3 16,0-9-3 0,23-8-2-16,21-10 5 0,29-7-1 15,19-7 3-15,13-5-2 16,3 0 2-16,-26 0-9 16,-27-2-8-16,-27-10-92 15,-21-8-164-15,-4-7-161 16</inkml:trace>
  <inkml:trace contextRef="#ctx0" brushRef="#br0" timeOffset="2896">3620 865 706 0,'0'0'150'0,"0"0"-5"15,0 0-62-15,-54-150 21 16,29 137-5-16,-11 13-40 16,-11 9-29-16,-10 49-15 15,-16 21-2-15,3 25 1 16,6 7-1-16,20 3 3 15,22 1-7-15,22-9 0 16,0-12-5-16,44-16-3 0,14-19 5 16,8-19-5-1,11-25 1-15,5-15 1 0,9-6 5 16,8-41 0-16,0-10-1 16,0-8-3-16,-11-12 2 15,-1-5-5-15,-15-5 1 16,-1 4 0-16,-15 17-2 15,-15 21 1-15,-8 21-2 16,-5 22 0-16,-6 2-6 16,-3 11-2-16,-3 38 3 15,-10 14 3-15,-6 8-1 16,0-11 4-16,0-7 1 16,0-26 1-16,0-15-2 15,0-9 1-15,0-3-1 16,0 0 5-16,0 0 7 0,0-32 2 15,0-11-14-15,0-6 0 16,0 4 0-16,0 7 2 16,0 13-2-16,0 5 1 15,-9 12-1-15,-13 8-1 16,-10 0-3-16,-7 2-6 16,-5 35 8-16,-3 17 2 15,6 13 0-15,5 4-2 16,14-2 1-16,13-12 1 15,9-12 0-15,0-9-1 16,0-18 0-16,15-9-2 16,18-9 3-16,-1 0 1 0,5-14 3 15,1-21-1-15,-5-4 3 16,-8-10-5-16,-3-8 7 16,-3-4-5-16,-3 2 3 15,-4 16-5-15,-5 17 1 16,-4 15 2-16,-3 11 2 15,0 0-2-15,0 0-4 16,0 0-6-16,0 29-4 16,0 16 10-16,0 7 10 15,0-4-9-15,3-7 2 16,13-10-1-16,3-5 0 16,7-9-2-16,6-12 2 15,5-5 2-15,11 0 1 0,0-14-5 16,9-20 9-16,1-12 0 15,-5 0-5-15,-12-2-4 16,-9 7 8-16,-10 13-4 16,-8 5-3-16,-6 12-1 15,-5 5-1-15,5 6 0 16,1 0-5-16,4 20-3 16,3 13 5-16,-1-6 3 15,-2 2 2-15,-4-9 0 16,-2-7 0-16,2 0-1 15,-3-11 0-15,7-2 0 16,9 0 0-16,8-2 5 0,11-24 0 16,3-6-1-16,3-5-3 15,-5 2 0-15,-4 5-1 16,-10 6 0-16,-4 13 1 16,-10 5-1-16,6 6-4 15,-1 0 1-15,6 15-1 16,1 22 2-16,2 3 1 15,0 3-1-15,5-3 2 16,2-9 0-16,-4-8-4 16,7-11-49-16,1-12-105 15,-4 0-123-15,-4-6-155 16</inkml:trace>
  <inkml:trace contextRef="#ctx0" brushRef="#br0" timeOffset="6376">6536 1009 611 0,'0'0'197'0,"0"0"-42"15,0 0-73-15,0 0 29 16,0 0-28-16,0 0-29 15,-73-86-28-15,73 94-14 16,0 38-12-16,0 22 22 16,0 15 3-16,0 9-1 15,-3-9-12-15,0-9-5 16,3-17-4-16,0-16 2 16,0-16-5-16,32-10 2 15,7-15 0-15,14 0 5 16,4-9-1-16,-2-28 1 0,-5-11-2 15,-12-7 1 1,-13-5-3-16,-9-3 2 0,-7 3 1 16,-4 11 0-16,-5 18-2 15,0 16 0-15,0 13-1 16,0 2-3-16,0 0-6 16,5 14-6-16,1 26 11 15,2 11 1-15,3 1-1 16,6-6 1-16,-1-6 1 15,3-9-1-15,3-5 1 0,0-6-1 16,6-5 1-16,8-10-1 16,8-5 0-16,13 0 0 15,1-20 3-15,-1-12-1 16,-10-5 2-16,-11-3-2 16,-14 6 2-16,-10 5-3 15,-2 15 2-15,-10 8 0 16,0 6-3-16,0 0-1 15,0 0-4-15,0 18-9 16,0 13 11-16,0 0 2 16,0-5 2-16,0-4-2 15,0-9 0-15,6-2 1 16,4-5 2-16,-1-6-2 16,10 0 0-16,6-9 7 15,11-14-3-15,2-8-4 0,-10 5 2 16,-3 3-1-16,-12 6-1 15,-7 11 0-15,2 1 4 16,-6 5-4-16,-2 0-1 16,6 0-3-16,11 0 0 15,2 8 0-15,9 15 4 16,4 0 0-16,3 0-1 16,7-8 3-16,-1-8-1 15,0-7 0-15,-4 0 0 16,1-2 2-16,-2-27-1 15,-1-5-2-15,-1 0 3 16,-2-3-2-16,-6 5-1 0,-10 6 4 16,-6 1-1-1,-7 1 2-15,-3 5 1 0,0-1 2 16,0 6 15-16,0 8 3 16,0 6-4-16,0 0-12 15,0 0-10-15,0 6-7 16,0 30-2-16,0 27 8 15,-13 14 2-15,-3 12 1 16,4 11 3-16,-2 9-3 16,6 3-2-16,0 5 9 15,5 0-2-15,0-12-5 16,3-13 1-16,0-29-2 16,0-26-1-16,0-20 0 15,0-13 2-15,0-4 5 16,0 0 13-16,0-43 30 0,0-30-29 15,3-18-21-15,11-23 0 16,2-20 2 0,-1-21-2-16,-2-13-1 0,-7 2-1 15,4 17-1-15,-7 31-3 16,6 36 6-16,4 34-1 16,6 24-3-16,20 18-1 15,11 6-7-15,17 0 8 16,-3 18 2-16,-8 22 1 15,-15 8-6-15,-14 12-2 16,-19 7 2-16,-8 10 0 16,0 6 2-16,-28-1-1 0,-20-4-7 15,-2-15 0-15,3-18-17 16,8-16-3-16,13-15-6 16,14-8 20-16,9-6 19 15,3 0 4-15,0 0-4 16,0-9-1-16,15-11-5 15,20-8 3-15,14-9 3 16,4-15 0-16,10-11 2 16,8-15 1-16,4-10-1 15,2-4 1-15,-7-1-2 16,-6-5 2-16,-20-2 6 16,-19 0-6-16,-25 6 5 15,0 11 4-15,-9 14-2 0,-23 21 0 16,4 16-5-16,6 15-3 15,-1 17-2-15,4 0-1 16,-7 31-4-16,-2 41 1 16,0 25 1-16,1 20 3 15,13 9 0-15,9 2 0 16,5-1 0-16,0-10 4 16,22-20-4-16,14-26 1 15,5-25-1-15,10-26 3 16,13-20-1-16,12-10 6 15,0-40-5-15,-3-10-1 16,-18-5-2-16,-14-2 5 0,-16 2-2 16,-9 1-1-16,-13 5 2 15,-3 10-4-15,0 10 0 16,0 15 0-16,-3 16-1 16,-16 8-4-16,-10 0-1 15,-10 34 4-15,-5 21-1 16,3 13 3-16,13 10-1 15,18-1 1-15,10-4 0 16,0-10 0-16,0-17-1 16,13-16 1-16,12-23-1 15,10-7 1-15,15 0 2 16,14-28 2-16,4-17 1 16,-5-4-4-16,-9-6 1 15,-4 1 2-15,-2-3-2 16,-7 5-1-16,-15 9 1 0,-11 18-1 15,-7 13 2-15,-8 6-2 16,0 6-1-16,0 0-6 16,0 15-6-16,0 31 7 15,0 11 5-15,0 0 1 16,0-5 0-16,0-9 0 16,8-9 1-16,-5-11-1 15,5-9 0-15,-2-12-1 16,-1-2 0-16,12 0 1 15,8-2 1-15,4-30 5 0,12-11-2 16,-2-8-1-16,-5 0-3 16,1-1 2-16,-7 9-2 15,-4 15 0 1,-10 10-1-16,-3 10 0 0,-5 8-3 16,-1 0 1-16,3 0-9 15,-2 11 10-15,0 18-2 16,-3-1 3-16,1-5-2 15,-1-5 4-15,3-10 0 16,-3-5-1-16,0-3-1 16,4 0 0-16,-1 0 1 15,10 0 3-15,12-17-4 16,11-18 6-16,5-5-4 16,-6 9 0-16,0-1-1 15,-10 11-1-15,-1 5 0 0,-8 14-2 16,-4 2 0-16,1 0-4 15,3 5 3-15,3 24 1 16,0 2 0-16,3 4 1 16,-1-4 1-16,-2-8 1 15,3-6 0-15,0-9 1 16,5-8 0-16,1 0 2 16,4-16 1-16,6-19-2 15,-2-2-3-15,-6-6 2 16,-6 0 3-16,-15 3-5 15,-9 3 1-15,-3 6-1 16,0 3-1-16,-3 13-1 0,-16 6 1 16,-6 9-7-16,-6 0 7 15,-11 40-7-15,1 20 8 16,6 14-1-16,21 9 0 16,14-2 2-16,3-7-1 15,33-20 2-15,-1-20 0 16,-1-19 0-16,7-15 2 15,11 0 6-15,5-35 2 16,7-4-5-16,-7 1-5 16,-19 7 0-16,-10 8-1 15,-8 6 1-15,-12 8-2 16,-3 6 0-16,-5 3-1 16,0 0-3-16,0 0-7 15,3 18 4-15,0 22 5 16,0 5 2-16,0 1 2 0,0-6-2 15,4-11 0-15,-1-12 0 16,0-9 0-16,-3-4 0 16,1-4 3-16,5 0 0 15,7-5 6-15,12-31-7 16,10-6 4-16,7 1-6 16,-4 3 0-16,-3 11 0 15,-2 7 0-15,-8 8-1 16,-2 7-1-16,-11 5 0 15,1 0-2-15,-3 5-1 16,-4 21 0-16,2 5 0 16,-9 1 5-16,7-4-1 0,5-5 1 15,2-11 0-15,12-10 2 16,7-2-2-16,3-16 4 16,10-27 0-16,-7-18-3 15,-3-7 5-15,-2-7-1 16,-8-5 2-16,-9-5-2 15,-10-1-2-15,-9-1 5 16,0 5-1-16,-20 13-2 16,-5 21 0-16,6 22-1 15,10 18-4-15,6 8-2 16,-4 11-7-16,-2 46 2 16,-4 26 7-16,4 20 1 15,-1 1-1-15,7 1 0 0,3-5 0 16,0-6-9-16,0-12-54 15,32-21-23-15,21-29-59 16,5-26-35-16,-7-6-45 16,-12-15-173-16</inkml:trace>
  <inkml:trace contextRef="#ctx0" brushRef="#br0" timeOffset="6564">11270 811 658 0,'0'0'210'16,"0"0"-112"-16,0 0-31 0,0 0-32 16,247-78-1-16,-129 65-20 15,3-1-9-15,3 5-5 16,-4 6-12-16,-24 3-116 16,-37-3-163-16,-43-6-354 15</inkml:trace>
  <inkml:trace contextRef="#ctx0" brushRef="#br0" timeOffset="7150">6803 205 516 0,'0'0'195'16,"0"0"-44"-16,0 0 14 16,0 0-36-16,0 0-40 15,0 0-40-15,-19-46-18 16,13 46-25-16,-7 0-6 15,-3 26 0-15,-6 5 2 16,7-2 0-16,7-3 0 16,8-9-2-16,0 0 0 15,8-5 1-15,23-11 3 16,7-1 0-16,6 0 4 16,3-30 5-16,-4-11-3 15,-9-4 0-15,-18-4 4 0,-16 4 12 16,0 2 7-16,-19 9-30 15,-28 11-3-15,-11 16-1 16,-11 7-6-16,9 18-40 16,8 34-67-16,17 11-87 15,23 8-130-15</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5T11:55:54.315"/>
    </inkml:context>
    <inkml:brush xml:id="br0">
      <inkml:brushProperty name="width" value="0.05" units="cm"/>
      <inkml:brushProperty name="height" value="0.05" units="cm"/>
      <inkml:brushProperty name="color" value="#ED1C24"/>
      <inkml:brushProperty name="fitToCurve" value="1"/>
    </inkml:brush>
  </inkml:definitions>
  <inkml:trace contextRef="#ctx0" brushRef="#br0">118 94 749 0,'0'0'187'16,"0"0"-69"-16,0 0-29 15,0 0 26-15,0 0-14 16,0 0-69-16,6-94-18 15,-6 123-13-15,-12 16 0 16,-23 18 28-16,0 3-7 0,10-1-17 16,11-8 1-16,14-2 0 15,0-9-5-15,11-9 4 16,20-11-4-16,10-15 1 16,7-11-1-16,3 0 7 15,0-31 2-15,-1-21-1 16,-6-11-5-1,-2-2 1-15,-10-2 0 0,-4 7-1 16,-9 18 0-16,-5 13-2 16,-9 18 0-16,-5 8-1 15,0 3-1-15,6 0-9 16,5 11-4-16,2 21 5 16,2 5 7-16,-5 0 0 0,-1-5 1 15,-2-7 2 1,-1-5-1-16,-3-14 2 0,3-3-3 15,-3-3 2-15,7 0 1 16,15-9-3-16,14-21 0 16,12-11 8-16,10-8-6 15,-5 9 1-15,-2 6-2 16,-13 8 1-16,-13 15-2 16,-6 8-4-16,-5 3 0 15,5 0-4-15,0 14 3 16,-6 21 0-16,0-1 2 15,-7 0 1-15,1-5-9 0,-4-12-51 16,-3-9-86 0,-3-8-56-16,0 0 15 0,-19-20-114 15</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5T11:55:54.601"/>
    </inkml:context>
    <inkml:brush xml:id="br0">
      <inkml:brushProperty name="width" value="0.05" units="cm"/>
      <inkml:brushProperty name="height" value="0.05" units="cm"/>
      <inkml:brushProperty name="color" value="#ED1C24"/>
      <inkml:brushProperty name="fitToCurve" value="1"/>
    </inkml:brush>
  </inkml:definitions>
  <inkml:trace contextRef="#ctx0" brushRef="#br0">19 163 618 0,'0'0'89'0,"0"0"-2"15,0 0-8-15,0 0-43 16,0 0-23-16,0 0 32 16,-19 68 27-16,63-62 16 15,10-6-10-15,-4 0-22 0,-11-14-19 16,-8-14-8-16,-15-4-2 15,-6-3-7-15,-10-2 0 16,0 3-13-16,0 5-7 16,-3 8-2-16,-16 16-14 15,0 5-62-15,3 5-79 16,16 31-33-16,0 6-150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3:07:22.657"/>
    </inkml:context>
    <inkml:brush xml:id="br0">
      <inkml:brushProperty name="width" value="0.05" units="cm"/>
      <inkml:brushProperty name="height" value="0.05" units="cm"/>
      <inkml:brushProperty name="color" value="#ED1C24"/>
      <inkml:brushProperty name="fitToCurve" value="1"/>
    </inkml:brush>
  </inkml:definitions>
  <inkml:trace contextRef="#ctx0" brushRef="#br0">3365 134 408 0,'0'0'105'0,"0"0"6"16,0 0-65-16,0 0-9 16,0 0 35-16,0 0-17 15,0 0-35-15,0 0 0 16,-14-108-16-16,1 108-4 15,-6 0-5-15,-15 31 5 16,-10 17 15-16,-5 10-15 16,5 8 0-16,16 12 1 15,9-2 2-15,14 7-4 16,5-6 3-16,11-14-1 0,24-14 1 16,12-15-2-16,8-17 0 15,11-17 5-15,8 0-3 16,4-5 7-16,2-30-4 15,-10-11-1-15,-6-5 6 16,-14-3-10-16,-9-12 4 16,-12 0 14-16,-17-5-2 15,-12-4 16-15,0 10-16 16,-25 8 1-16,-19 8-16 16,0 16-1-16,-8 12-6 15,5 9 6-15,0 12-1 16,-5 0-1-16,2 3-15 0,2 34-53 15,6 18-78 1,8 13-115-16</inkml:trace>
  <inkml:trace contextRef="#ctx0" brushRef="#br0" timeOffset="538">1979 1644 30 0,'0'0'472'16,"0"0"-414"-16,0 0-45 16,0 0-6-16,0 0-7 15,0 0-5-15,-13 20 5 0,-9 23 8 16,3 8 5-1,13 0-13-15,3 2 1 0,3-9 3 16,0-9-4-16,25-12-5 16,16-14 4-16,12-9 1 15,18-6 61-15,12-34 14 16,-1-9 25-16,-8-5-41 16,-14 0-25-16,-12-7 12 15,-10-4-20-15,-19-4-7 16,-13 0 6-16,-6 9-24 15,-6 16-1-15,-29 12-17 16,-13 17 10-16,-3 15-4 16,1 0-59-16,11 26-74 15,17 13-40-15,22 8-183 16</inkml:trace>
  <inkml:trace contextRef="#ctx0" brushRef="#br0" timeOffset="945">4965 1584 263 0,'0'0'235'0,"0"0"-191"0,0 0-28 15,0 0-8-15,0 0-1 16,0 0-1-16,-162 97 1 16,153-54 0-16,9 0-4 15,0-3-2-15,9-8 1 16,26-9 1-16,15-12 6 16,21-11 37-16,9 0 31 15,8-4 9-15,-2-24-24 16,-13-6-9-16,-20-1 10 15,-11-2-5-15,-23-3 17 16,-19-9-15-16,0 1-21 16,-19-1-32-16,-35 10-7 15,-6 13-8-15,-11 15 8 16,2 11-57-16,0 0-98 16,1 23-101-16,2 13-223 0</inkml:trace>
  <inkml:trace contextRef="#ctx0" brushRef="#br0" timeOffset="4276">5133 3096 478 0,'0'0'154'15,"0"0"-101"-15,0 0 1 16,0 0-1-16,0 0-9 16,0 0-25-16,-149 54 9 15,127-13-5-15,6 4-7 0,7 1 11 16,9 3-18-16,0-6-4 15,6-3 7-15,29-9-8 16,15-5 3-16,11-12 12 16,10-8-10-16,-2-6 10 15,-3 0 7 1,-6-20 21-16,-15-18 8 0,-10-5-22 16,-16-8 34-16,-16-12-40 15,-3-10 3-15,-19 2-30 16,-28 1-7-16,-5 15-4 15,2 18 4-15,6 15-47 16,9 16-43-16,13 6-44 16,22 6-63-16,0 25-88 15</inkml:trace>
  <inkml:trace contextRef="#ctx0" brushRef="#br0" timeOffset="5710">6699 3079 515 0,'0'0'65'16,"0"0"26"-16,0 0-36 15,0 0-26-15,0 0 42 16,0 0-31-16,-50-74-20 16,28 100-12-16,-4 17-6 15,4 8 14-15,10 6-4 16,4-3-10-16,8-2 20 16,0-9-8-16,11 0 2 15,30-9-3-15,12-5 1 16,15-13 7-16,1-10-20 15,5-6 7-15,-2-8 19 0,-1-29 15 16,-11-9 5-16,-16-5 15 16,-19-4-9-16,-25-8-5 15,0 0-48-15,-50-3 3 16,-37 9-8-16,-17 14-8 16,-23 21-47-16,-13 16-94 15,7 6-119-15</inkml:trace>
  <inkml:trace contextRef="#ctx0" brushRef="#br0" timeOffset="8013">4905 2167 365 0,'0'0'195'0,"0"0"-77"16,0 0-23-16,0 0 10 16,0 0-16-16,0 0-30 0,10-20-14 15,-10 20-45-15,0 5-2 16,0 30-5-16,0 10 7 16,0 13 9-16,0 5-9 15,0-3 2-15,0 3 13 16,0-6-13-16,0-11 3 15,-7-3 1-15,4-15-4 16,3-10-2-16,0-7 0 16,0-11 0-16,0 0 8 15,0 0-5-15,0 0 12 16,-3-3 7-16,3-20-2 16,-11-6 6-16,0-1-26 15,-3 1 1-15,-5 3 1 0,4 5-2 16,2 11 0-1,3 6-1-15,7 4-6 0,3 0 5 16,-6 0-8-16,3 0 0 16,3 23 8-16,0 3 2 15,0 0 0-15,22 0 0 16,6-4 1-16,7-5-2 16,1-8 1-16,5-6 0 15,0-3 8-15,4 0-8 16,-4 0 0-16,-6-20 0 15,-7 0-54-15,-9-2-34 16,-5-4-50-16,-6-6-154 0</inkml:trace>
  <inkml:trace contextRef="#ctx0" brushRef="#br0" timeOffset="8603">5210 2126 522 0,'0'0'126'16,"0"0"-37"-16,0 0-7 15,0 0-26-15,0 0-19 16,0 0-22-16,10-7-12 0,18 38 9 15,13 12 27-15,6 0-2 16,11 6-11-16,5-4-12 16,11 1 6-16,2-1 13 15,3 1-15-15,0-5 1 16,-2-2-11-16,-8-7-1 16,-14-4 10-16,-11-5-13 15,-18-11 0-15,-17-10 1 16,-6-2-3-16,-3 0-2 15,0 0 5-15,0 0 2 16,-3 0 21-16,-32 0-25 16,-9-5 9-16,-11-10-5 0,5 1-5 15,6 3 0 1,11-2-2-16,8 3 1 0,12 5 3 16,7 2-4-16,6 3 0 15,0 0-1-15,0 0 0 16,0 0-3-16,0 0-5 15,16 26 9-15,20 2-7 16,8 3 7-16,9-8 0 16,18-9 4-16,5-8-1 15,10-6 0-15,-4 0-3 16,-10-6 4-16,-8-14 2 16,-18 0-6-16,-21-6 0 15,-22-2 0-15,-3-3-16 0,-51-12-197 16,-36-6-275-1</inkml:trace>
  <inkml:trace contextRef="#ctx0" brushRef="#br0" timeOffset="3278">727 2970 470 0,'0'0'129'0,"0"0"-62"15,0 0-17-15,0 0-42 16,0 0-7-16,0 0 3 16,-94 104 4-16,58-45 5 15,4 4-10-15,17 6 5 16,8-6-1-16,7-1-3 15,3-7-1-15,38-12-3 16,16-15 1-16,17-14 10 16,6-14-6-16,8 0 4 15,1-19 15-15,-3-25 6 0,-19-1 15 16,-17-9-13-16,-24-3 15 16,-23-12 11-16,-3-11-25 15,-22 0-17-15,-29 5-16 16,-16 16 2-16,-2 15-7 15,1 21 2-15,8 13-12 16,10 10-31-16,11 10-91 16,17 37-61-16,22 4-166 15</inkml:trace>
  <inkml:trace contextRef="#ctx0" brushRef="#br0" timeOffset="3660">1969 3288 413 0,'0'0'147'0,"0"0"-91"15,0 0-16-15,0 0-23 16,0 0-2-16,0 0-4 15,-113 37-7-15,86 12 5 16,15 2-7-16,5 3-1 16,7 3 7-16,0-1-6 15,41-12 2-15,24-9 0 0,18-17 9 16,18-16 41-16,7-2 0 16,-9-15 7-16,-17-22 11 15,-21-5-20-15,-23-4 6 16,-19-9 13-16,-19-2-22 15,-4-8-13-15,-52-2-36 16,-27 10-25-16,-19 15 25 16,-10 22-79-16,8 17-113 15,15 3-127-15</inkml:trace>
  <inkml:trace contextRef="#ctx0" brushRef="#br0" timeOffset="6625">1769 2313 323 0,'0'0'165'16,"0"0"-84"-16,0 0 13 15,0 0 3-15,0 0-13 16,0 0-12-16,29-54-30 16,-29 54-2-16,0 0-16 15,0 2-24-15,-22 30 2 16,-26 19 2-16,-16 15 5 16,-11 6 5-16,-5 5-12 15,7 0-1-15,9-2 4 0,10-4-2 16,16-6-3-1,10-13 0-15,8-9 3 0,12-17-3 16,3-11 0-16,5-7 0 16,0-6 7-16,0-2-4 15,0 0 11-15,0-8 1 16,0-23-8-16,0-7-1 16,7 8-6-16,-4 2 0 15,-3 6 8-15,0 8-6 16,0 0 2-16,0 8 0 15,0 3-1-15,0 3-3 16,0 0-2-16,0 0-17 16,0 5 15-16,0 27-6 15,6 13 10-15,8-1 0 16,5-5 0-16,9-7 0 0,10-6 0 16,9-12 0-16,18-8 6 15,7-6-6-15,-5 0 0 16,-13-3-40-16,-21-14-77 15,-25 0-89-15,-8-3-255 16</inkml:trace>
  <inkml:trace contextRef="#ctx0" brushRef="#br0" timeOffset="7193">2170 2456 173 0,'0'0'260'16,"0"0"-148"-16,0 0-18 16,0 0-15-16,0 0-16 15,0 0-19-15,3-112-12 16,-3 112 2-16,0 0-8 15,0 0-26-15,0 0-4 16,0 32 1-16,0 18 3 16,0 8 22-16,-6 8-13 15,-5 3 3-15,2 2-3 0,-1-2-9 16,1-9 2 0,3-12 3-16,3-13-4 0,-1-18 0 15,4-8-1-15,0-9 0 16,0 0 11-16,0 0 0 15,0 0 4-15,0-26 43 16,-9-18-48-16,-4 2-5 16,1-1-2-16,-4 9 3 15,0 6 11-15,2 7-8 16,6 13-9-16,2 2 4 16,6 6-4-16,0 0-3 15,0 0-3-15,0 0-6 0,0 17 7 16,0 17 1-1,31 4 4-15,23-7-3 0,15-5 3 16,8-12 0-16,0-14 9 16,-17 0-9-16,-10 0 2 15,-11-3-2-15,-10-14-16 16,5-9-51-16,4-5-78 16,6-9-144-16</inkml:trace>
  <inkml:trace contextRef="#ctx0" brushRef="#br0" timeOffset="9515">3164 909 366 0,'0'0'132'15,"0"0"-28"-15,0 0 6 16,0 0-30-16,0 0-22 16,0 0 2-16,34-54-6 0,-34 54-4 15,0 0-43-15,-9 0-2 16,-23 20-4-16,-18 25 2 16,-11 10-3-16,-2 5 1 15,3 3 0-15,5-9 1 16,5-2-2-16,12-9 0 15,10-17 4-15,11-12-2 16,10-6-2-16,4-8 0 16,3 0 2-16,0 0 9 15,-3 0-9-15,0-6-2 16,3-20 0-16,0-5 1 16,0-1-1-16,0 1 0 15,0 3 0-15,0 2 0 16,0 6 0-16,0 5 0 15,0 10 5-15,0 5-2 0,0 0-6 16,0 0 1-16,0 3-16 16,0 26 17-16,3 5-9 15,10 3 10-15,-1-5 1 16,4-7 1-16,4-2-2 16,5-6 0-16,7-5 2 15,9-7 0-15,6 1-2 16,5-6 0-16,-5 0-3 15,-6 0-58-15,-8-15-52 16,-11-10-89-16,0-4-182 0</inkml:trace>
  <inkml:trace contextRef="#ctx0" brushRef="#br0" timeOffset="10268">3739 878 239 0,'0'0'234'0,"0"0"-159"16,0 0-7-16,0 0-24 16,0 0 6-16,0 0 7 15,-6-37-20-15,6 31 11 16,0 3-10-16,0 3-1 16,0 0-3-16,0 0-23 15,0 0-11-15,0 9 2 16,15 22 1-16,20 11-3 15,20 11 7-15,11 4 4 16,11-1 20-16,2 5-14 16,-4-7-6-16,-4-2 13 0,-13-10-22 15,-8-7 2-15,-12-7 2 16,-13-10-3-16,-9-4 7 16,-7-6-10-16,-4-2 0 15,-5-6 8-15,0 0-7 16,0 0 5-16,0 0 7 15,0 0 13-15,0 0 22 16,0 0-12-16,0 0 2 16,-14-23-11-16,-8-6-27 15,0 4 1-15,-7-1-1 16,6 4 0-16,4 4-2 16,0 7-2-16,4 2 4 15,2 1-5-15,4 5 7 16,-1-1-4-16,7 4 2 15,0 0 0-15,3 0-5 0,0 0 4 16,0 0-12-16,0 7 8 16,0 15 3-16,0 7-1 15,0 0 0-15,12-4 1 16,17 1-3-16,7-3 1 16,11-6 4-16,0-6 2 15,13-5-2-15,-5-6 1 16,-5 0 1-16,-4 0-1 15,-18-23 2-15,-9-8-3 16,-19 1-67-16,0-9-93 0,-52-6-176 16</inkml:trace>
  <inkml:trace contextRef="#ctx0" brushRef="#br0" timeOffset="10907">1515 437 150 0,'0'0'57'0,"0"0"-9"16,299 0 31-16,-100-11-4 15,46-6-15-15,45-6-29 16,33 0 0-16,20 6 6 16,14 5 1-16,-14 3 4 15,-13 4-16-15,-13-3-14 16,-12-10 3-16,-3-7-13 16,-13 2-1-16,-25 0 1 15,-39 6 3-15,-49 8 11 16,-52 4-7-16,-52 1 0 15,-34 4 7-15,-28 0-15 16,-10 0 4-16,0 0-5 0,-57 0-58 16,-29 15 41-16,-31 5-447 15</inkml:trace>
  <inkml:trace contextRef="#ctx0" brushRef="#br0" timeOffset="11437">1204 1809 245 0,'0'0'136'0,"0"0"-96"16,0 0-11-16,0 0-16 0,0 0 5 15,0 0-18-15,-13 38 1 16,106-32 32-16,62-6 65 16,80 0-29-16,73 0-9 15,58-23-33-15,46-9-10 16,14 1-11-16,-10 2 0 16,-29 4-6-16,-33 4 0 15,-37 7 0-15,-34 0 13 16,-16 8-11-16,-20 0-2 15,-11 6 13-15,-11 0 21 16,-18 0-14-16,-26 0-19 16,-38 12 0-16,-41-1 7 0,-42-5-5 15,-41 0-6 1,-19-4-9-16,-48 1-148 0,-54 0 3 16</inkml:trace>
  <inkml:trace contextRef="#ctx0" brushRef="#br0" timeOffset="12114">0 3508 211 0,'0'0'110'15,"0"0"-54"-15,0 0-6 16,0 0-28-16,0 0-22 15,0 0 16-15,-29 46-12 16,141-46 82-16,50 0-20 16,47 0-30-16,45-26-4 15,39 0-15-15,31 1 14 16,45-4 7-16,40 0-11 16,36-5-1-16,28 5-11 0,-10 6 5 15,-5 1 14 1,-10 2-3-16,-6-6 33 0,5-3-35 15,1 4-11-15,-22-1-1 16,-28 3-13-16,-30-3 1 16,-47 4 4-16,-48-4-5 15,-54 0 2-15,-64 3-5 16,-56 6 7-16,-45 2 35 16,-32 7-6-16,-19 5 6 15,-3 3-17-15,0 0-25 16,0 0-2-16,0 0-57 15,0-8-213-15</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5T11:55:53.177"/>
    </inkml:context>
    <inkml:brush xml:id="br0">
      <inkml:brushProperty name="width" value="0.05" units="cm"/>
      <inkml:brushProperty name="height" value="0.05" units="cm"/>
      <inkml:brushProperty name="color" value="#ED1C24"/>
      <inkml:brushProperty name="fitToCurve" value="1"/>
    </inkml:brush>
  </inkml:definitions>
  <inkml:trace contextRef="#ctx0" brushRef="#br0">121 992 548 0,'0'0'189'0,"0"0"-18"16,0 0-36-16,0 0-7 0,0 0-34 15,0 0-3-15,-36-128-36 16,31 128-25-16,-6 25-30 16,-1 27 3-16,-1 17 4 15,7-1-4-15,6-1 0 16,0-11 0-16,9-19-3 15,18-11 1-15,1-14 2 16,10-12-3-16,9-4 4 16,14-44 4-16,15-24-3 15,10-17-2-15,6-13-3 16,-9-14 3-16,-11-17 1 16,-11-15 0-16,-20-7-4 15,-9 12 0-15,-20 29 2 0,-12 34-2 16,0 34-1-16,0 20 1 15,-19 23 4-15,-9 3-4 16,-7 20-3-16,-16 52 0 16,-6 34 0-16,7 31 3 15,15 18 0-15,24 1 2 16,11-16 0-16,33-24-2 16,36-31 0-16,13-28 3 15,17-29-3-15,6-28-2 16,7-11-24-16,-2-55-47 15,-11-9-83-15,-36-1-48 16,-41 9 14-16,-22 8-84 0,-44 10-133 16</inkml:trace>
  <inkml:trace contextRef="#ctx0" brushRef="#br0" timeOffset="167">594 506 479 0,'0'0'174'16,"0"0"-13"-16,0 0-16 15,0 0-77-15,187-137-47 16,-69 105-2-16,6 4-2 16,-20 5-14-16,-27 9-3 15,-33 8-81-15,-31 6-98 16,-13 0-25-16,-10 0 14 16</inkml:trace>
  <inkml:trace contextRef="#ctx0" brushRef="#br0" timeOffset="500">292 235 381 0,'0'0'192'16,"0"0"-83"-16,0 0-26 16,0 0 27-16,0 0-34 15,0 0-20-15,-111-46-11 16,98 46-23-16,-12 34-18 15,-10 29 2-15,-10 17-5 0,7 0 4 16,16-14-4 0,19-14-1-16,3-18-3 0,19-23 2 15,28-11 2-15,17-20 39 16,0-34-7-16,-10-6-1 16,-13-2-11-16,-25 1 2 15,-16 7-4-15,0 8-15 16,-35 11-4-16,-15 19-2 15,-5 16-6-15,11 0-9 16,19 25-60-16,25 23-81 16,9 7-130-16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5T11:55:55.904"/>
    </inkml:context>
    <inkml:brush xml:id="br0">
      <inkml:brushProperty name="width" value="0.05" units="cm"/>
      <inkml:brushProperty name="height" value="0.05" units="cm"/>
      <inkml:brushProperty name="color" value="#ED1C24"/>
      <inkml:brushProperty name="fitToCurve" value="1"/>
    </inkml:brush>
  </inkml:definitions>
  <inkml:trace contextRef="#ctx0" brushRef="#br0">332 254 739 0,'0'0'201'15,"0"0"-79"-15,0 0-32 16,0 0 11-16,0 0-32 16,-25-152-32-16,-7 115-9 15,1 8-2-15,1 6-10 16,2 12-9-16,6 11-5 16,-3 0-2-16,-4 20-9 0,-7 28 7 15,2 14 4 1,5 6-2-16,20-9 0 0,9-1-6 15,0-13 6 1,38-8 0-16,6-13-4 0,7-19-12 16,-6-5 10-16,-3 0 4 15,-12-26 2-15,0-8 7 16,-8-6 1-16,-3 0-1 16,-7-3-3-16,1 6 7 15,-7 5-9-15,-3 9 6 16,0 12 2-16,1 8-3 15,-4 3-2-15,0 0-5 16,0 6-9-16,3 31-11 16,3 15 20-16,0 7 3 0,5 4 0 15,-6-2-2-15,6-16 3 16,-2-11-3-16,1-19 0 16,-1-12 0-16,1-3 0 15,8 0 3-15,17-26-2 16,14-23 23-16,10-11-10 15,-2 0-6-15,-8 6-4 16,-8 5-1-16,-13 11-1 16,-9 17-2-16,-10 9-1 15,-5 12 0-15,-1 0-2 16,3 0-8-16,8 23-5 16,-3 11 12-16,3 3 0 15,-6-5 2-15,0-6 1 0,1-9 2 16,1-6 1-16,-4-5 0 15,3-6-3-15,1 0 0 16,-1 0 0-16,10 0 4 16,0-14 5-16,3-12-1 15,-3-3-7-15,1 1 1 16,-4 4-1-16,-7 10 1 16,-5 6-1-16,-4 8-2 15,0 0 0-15,0 0-3 16,6 0-4-16,3 22-5 15,1 10 12-15,2 5 0 16,-2-5 1-16,3-7 0 0,-1-8 0 16,2-5 1-1,8-9 0-15,3-3 3 0,16 0-4 16,6-28 12-16,8-13-11 16,-4-4 3-16,-7-1-3 15,-5 6 0-15,-17 3 3 16,-6 11-3-16,-7 12-1 15,-3 12 0-15,-6 2-3 16,0 0-2-16,0 7-12 16,0 22 2-16,0 8 9 15,0-8 6-15,13-6 3 16,6-12-1-16,9-8-2 16,8-3 2-16,8 0 3 0,0-12 2 15,-6-10-3 1,-2-1-2-16,-11-3 0 0,-6-2 3 15,-3 2 0-15,-7 3 0 16,-9 11 1-16,0 6 1 16,0 6 7-16,0 0-14 15,-6 26-16-15,-32 37 12 16,-9 23 4-16,-14 24 1 16,-2 12 2-16,-1 20-2 15,-6 19 5-15,3 13-5 16,7 9 4-16,10 3-4 15,11 5 2-15,7-19-5 0,10-15 6 16,9-42-3 0,4-41-1-16,3-43 5 0,-7-31 7 15,-20 0 28-15,-14-14 13 16,-22-23-28-16,-14-9-22 16,-4-10-3-16,2-20-9 15,16-1-11-15,27-14-33 16,39-15-10-16,23-14-40 15,87-19-108-15,55-16-160 16</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5T11:55:59.183"/>
    </inkml:context>
    <inkml:brush xml:id="br0">
      <inkml:brushProperty name="width" value="0.05" units="cm"/>
      <inkml:brushProperty name="height" value="0.05" units="cm"/>
      <inkml:brushProperty name="color" value="#ED1C24"/>
      <inkml:brushProperty name="fitToCurve" value="1"/>
    </inkml:brush>
  </inkml:definitions>
  <inkml:trace contextRef="#ctx0" brushRef="#br0">0 798 819 0,'0'0'126'16,"0"0"-74"-16,0 0 65 15,0 0-7-15,0 0-62 16,0 0-3-16,-20-3 15 16,20 3-28-16,0 0-14 15,0 0-16-15,0 6 1 16,17 20-3-16,5 14 0 15,6 11 5-15,4 0 2 16,-7 4-4-16,-6-9 0 0,-13-3-2 16,-3-9-1-16,-3-11 3 15,0-9-3-15,0-6 0 16,-12-4 0-16,-14-4 1 16,-2 0 2-16,6-26-1 15,16-18-2-15,6-4-4 16,25-12-12-16,44-14-16 15,17-1 11-15,4-4-9 16,-8 8-4-16,-16 13 27 16,-24 15 7-16,-17 23 7 15,-15 8 2-15,-10 12 6 16,0 0-5-16,0 0-3 16,0 0-7-16,0 0 0 0,-3 0 0 15,-16 20 1 1,-11 9 2-16,5 8-3 0,9 3-2 15,7 6 2-15,9-3-2 16,0-1 1-16,0-7 1 16,22-12-3-16,20-12 0 15,15-11 2-15,10 0 2 16,2-11 6-16,-1-18-5 16,-18 0 2-16,-15 1-1 15,-13 3 6-15,-9 1 5 16,-7 10-1-16,-6 8 10 15,0 6-4-15,0 0-7 0,0 0-12 16,0 12-2 0,0 31-2-16,-16 23 4 0,-3 16 5 15,-12 19-1-15,-4 16 8 16,-13 10 1-16,-3 12-1 16,4 7-5-16,5-4-2 15,10-5-1-15,7-13-3 16,9-24 0-16,7-35 3 15,2-28 0-15,7-31-3 16,0-6 1-16,0 0 8 16,0-37 13-16,0-29 45 15,0-26-68-15,0-13 1 16,0-21-1-16,0-14 0 16,10-17-8-16,12 0-5 15,6 8 1-15,10 20-1 0,4 21 0 16,6 17 5-16,-4 16 3 15,-5 20 2-15,-8 15 3 16,-2 21-3-16,-7 7 1 16,3 12-1-16,3 0 2 15,8 31-8-15,-1 25 2 16,-7 5 0-16,-12 14-1 16,-16-6-2-16,0 2-1 15,-25-8 3-15,-10-8-6 16,-1-13-10-16,8-16-10 15,6-11 8-15,3-10 1 16,6-5 20-16,7 0 5 0,6 0 0 16,0 0-2-1,0 0-2-15,0 0-15 0,3-9-1 16,19-16 8-16,10-7 7 16,2-5 4-16,15-3 2 15,-5 0 0-15,0-3 2 16,-5 3 5-16,-11 9-3 15,-2-1 6-15,-11 12 5 16,1 2-2-16,-3 7-7 16,-4 3-3-16,5 5-4 15,2 3 0-15,6 0-4 16,6 0 4-16,4 0-2 16,-7 22-1-16,-3 8-6 0,-5 11 1 15,-6 3 8 1,-3 5 0-16,1-3 5 0,-2-6-4 15,5-9 0-15,4-8 1 16,0-6-1-16,0-2 0 16,2-10 0-16,1-1-1 15,8-4 0-15,4 0-2 16,4-9 2-16,9-26 5 16,1-8 13-16,-7-5-1 15,-6-7-1-15,-13 4-4 16,-10 0-1-16,-6 5 8 15,-3 9-14-15,0 8 9 0,0 12-4 16,0 5-5 0,-9 7-5-16,-1 5-2 0,-5 0 0 15,-11 17 2-15,1 23 0 16,-3 9 1-16,14-1-1 16,14 1-1-16,0-4 1 15,6-4 0-15,30-10-1 16,2-14 2-16,12-15-2 15,2-2 0-15,8 0 1 16,1-30 0-16,-11-8 10 16,-2-5-2-16,-17-8-1 15,-6 5-3-15,-11-3-1 16,-9 10 3-16,-5 15 2 16,0 8-8-16,0 9 4 15,0 7-4-15,0 0-5 0,0 33-15 16,0 18 20-16,0 8 0 15,-2-1 1-15,2 2 1 16,0-6 1-16,0-2-1 16,10-12-2-16,5-12 2 15,-2-14-1-15,-7-8 2 16,-6-6-3-16,0 0 5 16,0 0-2-16,-9 0-3 15,-16-13-31-15,-8-5-3 16,5 6 6-16,3 4 11 15,6 2 10-15,9 4 7 16,4 2 1-16,6-4-1 0,0 4 0 16,0-3-1-16,12-8-8 15,23-6-6-15,6-6 15 16,7-2 10-16,0-4 7 16,-4 1 4-16,1-1-1 15,-10-5 1-15,-10-1 1 16,-6-2-9-16,-13 2 5 15,-2 2-15-15,-4 6 9 16,0 14-1-16,0 7-4 16,0 6-1-16,0 0-6 15,-7 0 0-15,-24 26-5 16,-7 16 5-16,0 8 5 16,13-2-5-16,14 1 0 15,11 4 0-15,0 5 1 0,30-5-1 16,4-9 1-16,7-15-1 15,4-19 0-15,0-10 1 16,2-9 4-16,4-33 3 16,-6-9 0-16,-4-9-4 15,-13 5-2-15,-6 4 1 16,-9 14-1-16,-7 16-1 16,0 16-1-16,-6 5 0 15,7 0-6-15,-1 0-2 16,5 12-4-16,-3 16 12 15,3 1-4-15,1 2 3 0,-2-2 1 16,2-3 1 0,1-6 1-16,-1-9-2 0,-5-6 0 15,-1-5 0-15,-3 0-2 16,10 0-5-16,9-5 2 16,11-15 5-16,-5-3 0 15,0 6 3-15,-6 9-3 16,-6 4-5-16,3 4-2 15,-3 0-5-15,-2 0 2 16,3 12 9-16,3 2-8 16,2 1 6-16,4-7 0 15,5-2-1-15,1-6 2 16,7 0 0-16,-8-23 2 16,4-17 6-16,-2-15 0 15,-5-16 7-15,-6-14-4 0,-9-16 7 16,-10-16-4-16,-3-3 7 15,0 12-8-15,0 21 3 16,-10 34 3-16,-5 27 0 16,4 11-4-16,6 15-8 15,-3 0-5-15,-4 29 0 16,-4 42-9-16,-3 32 9 16,7 20 1-16,8 3-1 15,4-6 1-15,0-12-1 16,0-16-1-16,7-24-3 15,5-16-32-15,4-26-39 16,0-17-17-16,-7-9-29 0,-6-4-39 16,-3-32 5-1,0-13 11-15,-25 1 22 0,-13-1 12 16,0 6-35-16,7 6 90 16,8-1 55-1,7 7 25-15,10 5 53 0,3 9 26 16,3 6 39-16,0 8 8 15,0 0-57-15,15 0-50 16,26 0 6-16,17 3-1 16,13 0 10-16,1 0-13 15,10-3-8-15,1 0-6 16,-1 3-4-16,-8-2-3 16,-13 2-2-16,-14 0-3 0,-18-3-12 15,-17 0 6 1,-9 3 4-16,-3 0 0 0,0 0-1 15,0-3-2-15,-15 0-10 16,-23 3 2-16,-14 0-5 16,-5 0-1-16,-2 20-1 15,10 8 0-15,5 10-1 16,9-1-1-16,10 3 1 16,11 0 2-16,11-2-2 15,3-10 1-15,3-5-5 16,30-13 5-16,5-6 0 15,3-4 0-15,-5 0 5 0,-5 0 4 16,-2-22-5 0,-7-6 0-16,0 7 1 0,-10 1-3 15,-2 8 1-15,-7 9-2 16,-3 3-2-16,0 0 1 16,0 0-7-16,0 0-1 15,0 0 2-15,14 0 4 16,0 3 2-16,13 7 3 15,14-5 1-15,3-5-3 16,14 0 3-16,-2-18-2 16,-2-10-1-16,-7-7 2 15,-8-10 6-15,-4-13 2 16,-7-13 11-16,-12-20-7 16,-5-18 7-16,-8 3-10 15,-3 9-10-15,0 25 3 0,-8 27 2 16,-20 22-1-16,3 14 3 15,6 9-6-15,0 0-1 16,6 20-2-16,1 35 0 16,-4 22 4-16,10 17-1 15,-2 9-2-15,8 3 0 16,0-3-1-16,0-14 1 16,8-21-1-16,23-14-11 15,20-21-12-15,21-20-21 16,21-13-13-16,6 0-37 15,-13-23-65-15,-23-11-51 16,-35 2-32-16,-28-4 39 0,0-2 57 16,-44 1-93-16</inkml:trace>
  <inkml:trace contextRef="#ctx0" brushRef="#br0" timeOffset="312">4249 495 180 0,'0'0'222'0,"0"0"-59"15,0 0-10-15,0 0 8 16,0 0-63-16,0 0-15 15,0 0 12-15,121-80-24 16,-74 77-12-16,11 0-14 16,2-3-14-16,7 0-7 15,-4-2 4-15,-6 2-11 16,-18 4-8-16,-17 2-2 16,-16 0-4-16,-6 0-1 0,0 0-2 15,0 8-1-15,0 32 1 16,0 11 0-16,0 10 7 15,0-2 6-15,0-1-4 16,0-4 0 0,0-11 1-16,0-12-5 0,0-10-2 15,4-10 1-15,-1-6-3 16,-3-5 2-16,0 0-3 16,0 0-35-16,0 0-119 15,0 0-104-15,0-28-123 16</inkml:trace>
  <inkml:trace contextRef="#ctx0" brushRef="#br0" timeOffset="639">4580 40 572 0,'0'0'161'15,"0"0"-86"-15,0 0-35 16,0 0-26-16,0 0-14 15,0 0 39-15,-26 52-7 16,26-23 14-16,20-4-4 16,21-5 8-16,3-8-9 15,-3-6 7-15,-8-6-4 0,-11 0-5 16,-13 0-11-16,1-6 14 16,-7-20-4-16,3-3-27 15,-3 1-9-15,-3 2-2 16,0 3 0-16,3 6-13 15,1 6-82-15,2 2-56 16,10 6-111-16,6 0-39 16,20 0-241-16</inkml:trace>
  <inkml:trace contextRef="#ctx0" brushRef="#br0" timeOffset="2005">4983 878 569 0,'0'0'200'0,"0"0"-91"16,0 0-24-16,0 0-14 16,0 0-31-16,0 0-18 15,0 0 3-15,89-143 1 16,-89 120 2-16,0 3 3 15,0 0-12-15,0-3-3 16,0 3 4-16,0 3-3 0,0 3 5 16,0 4 4-16,0 6-3 15,0 4 3-15,0 0-7 16,0 0-8-16,0 0-8 16,-3 0 3-16,0 0-1 15,0 0-4-15,0 0-1 16,-10 0-6-16,-7 4 6 15,-8 28 3-15,-4 6-2 16,10 7-1-16,9 2 1 16,7-5-1-16,6 0 0 15,0-4 1-15,0-5 1 16,19-8-2-16,3-8 0 0,0-9 0 16,0-4 2-16,5-4 7 15,-5 0-1-15,0-10 3 16,0-18 6-16,-3-3 7 15,-3-10-3-15,-10-1 15 16,-3-5-10-16,-3 6-17 16,0-3 0-16,-3 1-5 15,-22 15 0-15,3 2-4 16,0 10 0-16,3 15-1 16,3 1 0-16,-6 0-4 15,0 14 4-15,-1 21 1 16,7 7 0-16,6 7 0 15,7 0 2-15,3-1-2 0,0-3 0 16,6-10 0 0,20-8 0-16,8-6 0 0,8-12 0 15,9-9 6-15,-1 0-5 16,5 0 4-16,-4-14-4 16,-4-12 2-16,-2-5 0 15,-4-6 0-15,-6-4-2 16,-4 1 1-16,-9 6 1 15,-8 17-2-15,-8 9 0 16,-2 8-1-16,-4 0 0 16,0 0-10-16,0 16-1 15,0 18 2-15,0 9 9 0,0-8 2 16,0-1-1 0,0-8 0-16,0-6-2 0,0-5 0 15,3-10 1-15,3-2-1 16,-3 0 2-16,3-3 1 15,7 0 0-15,6 0-1 16,3 0 5-16,11-9 2 16,0-13-7-16,0-1 2 15,5-6-2-15,-2 6 2 16,-8 9-3-16,-3 8-3 16,-3 6 1-16,-3 0 0 15,6 3-3-15,-6 20 2 0,0 5-1 16,3 3 4-1,-5 1 0-15,-1 0 1 16,0-1-2-16,-4 6-6 0,1 1-74 16,0-8-142-16,6-12-200 15</inkml:trace>
  <inkml:trace contextRef="#ctx0" brushRef="#br0" timeOffset="2271">6457 921 680 0,'0'0'229'0,"0"0"-148"15,0 0 45 1,0 0-10-16,0 0-46 0,0 0-43 16,-19-41-13-16,19 41-13 15,0 0-1-15,0 0 0 16,0 7 3-16,10 1 0 15,6-2-1-15,2-3-2 16,-5-3 5-16,-7 0 8 16,-6 0-13-16,0 0-28 15,-25 0-185-15,-22 0-349 16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5T11:58:55.687"/>
    </inkml:context>
    <inkml:brush xml:id="br0">
      <inkml:brushProperty name="width" value="0.05" units="cm"/>
      <inkml:brushProperty name="height" value="0.05" units="cm"/>
      <inkml:brushProperty name="color" value="#177D36"/>
      <inkml:brushProperty name="fitToCurve" value="1"/>
    </inkml:brush>
  </inkml:definitions>
  <inkml:trace contextRef="#ctx0" brushRef="#br0">321 369 623 0,'0'0'137'0,"16"-175"2"15,-16 107 29-15,0 7 5 16,0 27-17-16,0 14-45 15,0 9-28-15,0 11-27 16,0 0-20-16,0 0-20 16,0 5 1-16,0 48-12 15,-10 23 18-15,-15 24-5 16,0 14 0-16,0 1-4 16,5-6-2-1,7-6-6-15,10-9-3 0,3-17 1 16,0-14-4-16,6-21-3 0,16-13-20 15,-3-17-51-15,1-12-11 16,-1 0-14-16,-3-3-42 16,-4-31-27-16,-2 2 34 15,-10-5-1-15,0 5 41 16,-16 7 72-16,-22 2 12 16,-7 6 5-16,-5 0 5 15,-4 5 2-15,10 4 9 16,2 2 14-16,13 6 11 15,14-3 43-15,8 3-43 16,7 0-13-16,0 0-22 16,35 0 9-16,12 0 11 15,14 0 1-15,12-6 33 0,13-25 18 16,10-10 0-16,-2-7-22 16,-4-9-8-16,-8-3-9 15,-21 0-4-15,-17-3 10 16,-19-2 9-16,-9-3-14 15,-10 15-7-15,-6 17-5 16,0 15 11-16,0 16-7 16,0 5-5-16,0 0-12 15,-12 48-6-15,-4 29 1 16,-6 24 4-16,-3 9-6 16,1 5 2-16,7-2 0 15,0-11-3-15,7-14 0 16,7-16-2-16,3-21 0 0,0-14-12 15,3-14-53-15,24-7-43 16,1-15-54-16,7-1-95 16,-1 0-76-16,-5 0-223 15</inkml:trace>
  <inkml:trace contextRef="#ctx0" brushRef="#br0" timeOffset="404">972 909 545 0,'0'0'173'15,"0"0"-25"-15,0 0-16 0,0 0-5 16,0 0-42 0,0 0-7-16,-29-86-13 0,29 86-20 15,0 0-17-15,0 0-13 16,0 0-15-16,0 9 3 16,0 13-1-16,0 7 0 15,0-5-1-15,0-2-1 16,10-8 2-16,6-6 1 15,1-8-2-15,-3 0 2 16,5 0 6-16,-2-5-4 16,-4-12-1-16,-7 0-1 15,-6-1 15-15,0 2 5 16,0-1 7-16,-3-1-13 16,-13 10 2-16,-4-1-6 15,7 6-4-15,-2 3-5 0,2 0-1 16,4 0-3-16,-1 0 2 15,7 0-2-15,-3 0 0 16,6 3-21-16,0 0-64 16,0 0-96-16,28-3-127 15,19-9-82-15</inkml:trace>
  <inkml:trace contextRef="#ctx0" brushRef="#br0" timeOffset="986">1316 531 551 0,'0'0'260'0,"0"0"-97"0,0 0 0 16,63-146-26-16,-47 118-24 15,-7 8-34-15,-3 9-19 16,-6 5-11-16,0 6-14 16,0 0-16-16,0 0-18 15,7 31 1-15,2 15 6 16,4 11-3-16,-1 9 0 15,4 0 4-15,1-6-8 16,-4-3 5-16,2-12-6 16,1-4 2-16,3-10-4 15,3-11 6-15,8-11-4 16,0-9 0-16,0 0 1 16,4 0 1-16,-5-14 3 15,-1-10-3-15,-3-7 0 16,-3-3-1-16,1-3 4 0,-7 3-2 15,-3 5-3-15,-7 9 5 16,-6 6-1-16,0 5-1 16,0 9-1-16,0 0-2 15,0 0-1-15,0 12-3 16,0 22 4-16,0 3 1 16,19-3 0-16,19-6-1 15,10-10 1-15,9-7-1 16,3-11-2-16,1 0 2 15,-1-8 1-15,-2-24 3 16,-11-5-4-16,-9-6 4 16,-13-2 2-16,-11-5 6 0,-14-3 8 15,0 1-1-15,-14 3 3 16,-30 6-13-16,-10 12-5 16,0 11 2-16,-3 8-6 15,13 12 0-15,3 0-6 16,5 24-14-16,8 21-38 15,-1 3-43-15,7 10-44 16,5 1-160-16,6-3-159 16</inkml:trace>
  <inkml:trace contextRef="#ctx0" brushRef="#br0" timeOffset="1337">585 1192 769 0,'0'0'99'0,"0"0"-8"16,0 0 47-16,-165 0-4 16,162 0-60-16,3 0-24 15,31-12-28-15,51-4 6 16,45-8-2-16,35-7 3 15,30-3-11-15,20-3-12 16,7-6 0-16,4 3-6 0,-14 5 2 16,-28 7-1-1,-38 10 2-15,-44 13-3 0,-42 5 0 16,-29 0 0-16,-17 0-2 16,-11 0-12-16,-8 10-61 15,-61 20-44-15,-49 4-84 16,-38 3-35-16,-21 7-22 15,-11-5-7-15</inkml:trace>
  <inkml:trace contextRef="#ctx0" brushRef="#br0" timeOffset="1568">937 1255 93 0,'0'0'152'15,"-229"63"-38"-15,172-46-14 16,29-9 78-16,25-5-63 16,3-3-40-16,22 0 11 0,36 0 11 15,20 0 12 1,28-3 27-16,24-22-43 0,21-7-38 15,22-4-10-15,8-2-19 16,6 0-8-16,-9 10-1 16,-23 5 6-16,-31 6 5 15,-39 6-18-15,-33 5-7 16,-30 6-3-16,-16-3-1 16,-6 3-19-16,0 0-88 15,0 0-108-15,-9 0-76 16,9 0-257-16</inkml:trace>
  <inkml:trace contextRef="#ctx0" brushRef="#br0" timeOffset="1923">2630 703 693 0,'0'0'206'0,"0"0"-80"15,0 0-11-15,0 0-7 16,0 0-40-16,0 0-34 16,-82-54-11-16,76 60-4 15,3 22-9-15,3 7 15 16,0-1-4-16,0-6 0 16,11 0-3-16,16-7 0 15,1-10 9-15,10-5 2 0,7-6-3 16,-10 0 3-16,-1-11 0 15,-11-9-2-15,-11 0-6 16,-12 0-11-16,0 2-4 16,0 7-6-16,-38 5-11 15,-3 6-44-15,-7 0-48 16,4 8-116-16,9 16-203 16</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04:16.655"/>
    </inkml:context>
    <inkml:brush xml:id="br0">
      <inkml:brushProperty name="width" value="0.05" units="cm"/>
      <inkml:brushProperty name="height" value="0.05" units="cm"/>
      <inkml:brushProperty name="color" value="#ED1C24"/>
      <inkml:brushProperty name="fitToCurve" value="1"/>
    </inkml:brush>
  </inkml:definitions>
  <inkml:trace contextRef="#ctx0" brushRef="#br0">961 4418 118 0,'0'0'0'0,"0"0"-118"16</inkml:trace>
  <inkml:trace contextRef="#ctx0" brushRef="#br0" timeOffset="774">871 4724 712 0,'0'0'166'0,"0"0"-46"15,0 0 7-15,-6-180-10 16,6 162-31-16,0 6-9 16,0 6-12-16,0 6-22 15,0 0-24-15,0 0-19 16,0 15-8-16,0 45-11 16,0 27 19-16,-5 21 8 15,5 10 2-15,0-1-5 16,0-5-4-16,0-13 1 15,25-14-1-15,-10-26-1 16,2-22-3-16,-6-16-30 16,-8-15-30-16,-3-6 10 15,0 0 37-15,0-9 10 0,0-28-26 16,-17-8 15-16,-9-9 14 16,-5 0 1-16,1 6 2 15,-1 9 0-15,2 15-2 16,9 12-4-16,7 8 0 15,9 2 5-15,4 2 1 16,0-3-7-16,0 3-1 16,28 0-8-16,24-6 16 15,29-18 1-15,15-18 3 16,8-12-1-16,0-6-1 16,-11-4 4-16,-16 4-1 0,-19-1 1 15,-20 1 25-15,-13 6 8 16,-16 6 10-1,-9 6 5-15,0 15-3 0,0 6-15 16,0 12-18-16,0 6 5 16,-6 3-4-16,-1 0-19 15,-9 48-4-15,-7 31 4 16,-2 25 4-16,2 14 1 16,10-1-2-16,13-3-2 15,0-2-1-15,7-7 0 16,22-15-4-16,-1-11-19 15,1-23-77-15,-2-13-87 16,4-26-68-16,1-17-80 16,5 0-128-16</inkml:trace>
  <inkml:trace contextRef="#ctx0" brushRef="#br0" timeOffset="1962">1793 5278 135 0,'0'0'450'16,"0"0"-309"-16,0 0-22 15,0 0 28-15,0 0-32 16,-6-162-31-16,-2 156-2 16,2 6-15-16,6 0-33 15,-3 0-29-15,3 0-5 16,-3 12-14-16,-2 21 14 16,2 15 1-16,3 0 5 15,0-3-4-15,3-9-2 0,22-5 1 16,-2-14-2-16,0-5 1 15,-2-12 0-15,-1 0 2 16,0 0 4-16,0-21 3 16,-4-14-2-16,4-8-3 15,-6-5 0-15,-8-6-2 16,-6 2 3-16,0 2-2 16,0 7-2-16,0 14 5 15,-17 14 2-15,-13 11 0 16,-7 4 0-16,-6 0-8 15,-1 25 0-15,4 20-1 16,7 9 1-16,10 6 1 16,9 3-1-16,14-5 2 15,0-4-3-15,17-10 1 16,24-11 0-16,8-11-2 16,6-17 2 62,-3-5 3-78,9 0 3 0,-5-29 1 0,-2-17-4 0,-5-2 2 0,-11-6 0 0,-4 3-2 15,-14 6 0-15,-2 6 1 0,-7 12 1 0,-8 17 1 0,1 8 1 0,-4 2-2 0,0 0-5 16,0 0-9-16,3 2-2 16,4 29-4-1,3 11 14-15,1 6 2 16,-2-3 1-1,2-3 0-15,-5-9-2 16,3-6 0 0,2-11 1-16,-5-11 0 15,0-1-2-15,-1-4 2 0,4 0 2 16,8 0 0-16,10-31 4 0,10-11-1 16,3-3-1-1,-4 0-4-15,-2 0 1 0,-8 12 0 16,-9 8 1-16,-7 17-3 0,-6 5 0 15,-4 3-4-15,0 0-2 16,7 5-5-16,7 22 2 16,1 13 6-16,2-1 3 0,0 0 0 15,-7-8 0-15,3-8 2 16,-6-4-1-16,0-11-2 16,0-4 2-16,-4-4-3 0,0 0 4 15,0 0-2-15,11 0 5 16,9-27 0-16,3-13 3 15,9-5-3-15,-9 6-2 16,-6 6-1-16,-6 6-1 16,-8 14 0-16,0 11-1 15,-6 2 0-15,0 0-6 16,11 0-1-16,-1 0-6 16,7 18 8-16,6 9 5 15,3-3 0-15,5 3 1 16,2-6-1-16,1-6 1 0,6-6 0 15,-4-3 0-15,12-6 0 16,-2 0-1-16,-2-15 4 16,-1-18-1-16,-2-3-1 15,-12-6-2-15,-3-4 6 16,-15 2-3-16,-5 1-3 16,-6 4 5-16,0 15 1 15,0 10 4-15,-3 4-2 16,-11 10 5-16,-1 0-13 15,-13 16-8-15,-5 43 7 16,-7 20 1-16,11 8 2 16,12-6-2-16,17-15-3 0,3-12 2 15,43-11-4 1,18-20 4-16,20-19-1 0,22-4-10 16,15-33-78-16,2-25-170 15,-22-8-262-15</inkml:trace>
  <inkml:trace contextRef="#ctx0" brushRef="#br0" timeOffset="2600">4213 4247 628 0,'0'0'172'16,"0"0"-90"-16,-184-205 18 16,100 123-4-16,-20-1-34 15,-12-4-25-15,-21-4 22 16,-21 1-4-16,-9 5 1 16,-16 7-31-16,-2 13 8 15,-8 7 6-15,-7 10-20 16,-8 11 11-16,5 14-17 15,1 11-2-15,8 12-2 16,1 0 0-16,7 27-3 0,1 36-6 16,8 21 10-1,10 30-6-15,3 25-3 0,13 23-1 16,21 27 0-16,23 22 0 16,31 15-2-16,13 5 0 15,19 1 2-15,18-1-1 16,15 8 1-16,11-5 0 15,14-5 0-15,53-16-1 16,43-24 1-16,46-20-6 16,46-28 4-16,38-32 1 15,30-40-4-15,31-45-1 16,13-24 6-16,17-66 0 16,-11-31 4-16,-22-7 3 15,-30-11-4-15,-44-2 0 16,-37-16 4-16,-36-14 3 0,-38-24 3 15,-26-25 2-15,-21-23 1 16,-26-25-3-16,-22-24 4 16,-18-12-10-16,-38 18-3 15,-58 31-2-15,-51 45-2 16,-61 50-1-16,-32 40-4 16,-14 33-1-16,13 32-14 15,57 26-28-15,54 5-89 16,74 0-193-16</inkml:trace>
  <inkml:trace contextRef="#ctx0" brushRef="#br0" timeOffset="4760">11960 4620 693 0,'0'0'172'0,"0"0"-112"16,0 0 54-16,-80-154 22 16,56 133-34-16,-2 12-54 15,1 9-22-15,-1 0-10 0,-14 21-8 16,-10 36-3 0,-7 24-3-16,-2 25 0 0,11 11 0 15,18 7 4-15,19-8-5 16,11-10-1-16,28-19-1 15,33-21 1-15,12-15 0 16,4-23 1-16,2-23-1 16,5-5 2-16,0-27 4 15,-4-30 0-15,-16-15 4 16,-15-15-3-16,-15-19 9 16,-21-8 1-16,-13-3-9 15,0 14-5-15,-20 22-1 16,-27 27-2-16,-13 18 0 15,-4 15 0-15,1 18-3 0,10 3 3 16,6 12-4-16,4 40 1 16,9 19 1-16,14 20 1 15,20 8-1-15,0 3 2 16,51-6-1-16,22-14-1 16,17-19 2-16,4-30-8 15,-1-24-4-15,-6-9-9 16,-6-36 21-16,-5-30 4 15,-5-15 2-15,-7-7 2 16,-9-2-1-16,-8 0 5 16,-10-1-2-16,-14 14 12 15,-9 16-3-15,-14 19 18 16,0 21-8-16,0 12 0 0,0 9-7 16,0 0-15-1,0 0-7-15,-17 52-8 0,-3 19 6 16,-3 26 2-16,6 11 4 15,14 6-3-15,3 19-1 16,0 17 1-16,0 15 0 16,0 16 0-16,-3 14-1 15,-14 13 0-15,-1-1-1 16,6-8-1-16,9-30-8 16,3-55-20-16,0-45 9 15,0-42 12-15,0-24-7 16,12-3-4-16,26-33-1 0,11-37 21 15,12-26 1 1,2-20-1-16,-10-11-9 0,-8-8-7 16,-19 2-12-16,-20 10 14 15,-6 14 7-15,-23 16 3 16,-40 12 0-16,-18 12-10 16,-6 9 12-16,0 12 0 15,18 11 0-15,25 14 2 16,24 7 1-16,20 7 3 15,0 3-4-15,0-9-14 16,53-12-8-16,27-21 13 16,27-18 9-16,14-18 3 15,-1-6-1-15,-9-10-1 0,-18 7 5 16,-20 6 7 0,-19 12 6-16,-24 15 7 0,-22 8 17 15,-8 13 12-15,0 6-20 16,0 9-16-16,-14 12 7 15,3 3-17-15,8 9-1 16,0 0-8-16,3 0-3 16,0 30-3-16,-7 48 0 15,-3 37 6-15,-3 38 1 16,2 22-1-16,2 23 0 16,-8 21 0-16,-3 10 3 15,-3-1-3-15,-1-2 0 16,10-18 1-16,14-24-2 15,0-47-2-15,0-49-1 0,11-49-6 16,6-39-5-16,19-12 2 16,21-63 10-16,16-31-7 15,2-14-33-15,-20-6 21 16,-17 6 10-16,-24 2-2 16,-14 1 1-16,0 2 6 15,-35 11-6-15,-17-2 0 16,-12 13-6-16,-10 12 7 15,7 20 5-15,11 22 7 16,25 18 4-16,17 13-1 16,14 4-3-16,0-2 0 15,17-5-18-15,35-8 18 16,14-2 0-16,7-6 2 0,-6 0 1 16,-16 3-1-16,-8 3 10 15,-10-3 8-15,-7 0-4 16,-1 3 5-16,-13 3 5 15,-5 8 0-15,-7 10 5 16,0 0-10-16,0 0-13 16,0 0-8-16,0 10-8 15,0 35 0-15,0 9 8 16,0 15 3-16,0-6 3 16,0-9-6-16,0-11 0 15,24-8 0-15,0-10-11 16,-4-8-26-16,-8-7-39 0,-1-4-25 15,-8-6-72-15,-3 0-42 16,3-18-19-16</inkml:trace>
  <inkml:trace contextRef="#ctx0" brushRef="#br0" timeOffset="5087">13618 4938 428 0,'0'0'211'15,"0"0"-82"-15,0 0-49 16,0 0 23-16,0 0-19 16,0 0-40-16,-21-75-30 15,21 75-13-15,0 0-1 0,0 0 0 16,0 0-6 0,0 0 0-16,0 0-2 0,0 0 7 15,0 0-3-15,0 0 4 16,4 0 0-16,-1 0 9 15,4 0 17-15,-3-12 2 16,-4-3 31-16,0 0-19 16,0 3-40-16,0 3-2 15,-8 6-11-15,-5 3-13 16,2 0-60-16,8 8-58 16,3 26-41-16,0 2-128 15</inkml:trace>
  <inkml:trace contextRef="#ctx0" brushRef="#br0" timeOffset="5579">14075 5052 244 0,'0'0'433'0,"0"0"-293"0,0 0-47 16,0 0 1-16,0 0-11 15,0 0-41-15,-144 0-22 16,108 43-6-16,5 5-2 16,16 6-7-16,15 0-5 0,0-2 1 15,0-2-1 1,29-5 2-16,14-3-1 0,7-11 0 16,4-10-1-16,2-15-10 15,2-6 10-15,-1 0 2 16,-4-12 2-16,-10-15 9 15,-6-9-5-15,-10-3-1 16,-4-7 0-16,-6-5 17 16,-6 3 24-16,-11 6-35 15,0 9 12-15,0 8 15 16,-11 8-14-16,-15 7-15 16,5 8-2-16,1 2-7 15,3 0-2-15,0 27 0 16,8 24 1-16,9 10 0 0,0-1 0 15,6-4-1 1,31-4 0-16,10-10 2 0,10-13 1 16,7-13-1-16,5-16-2 15,4 0-8-15,2-24-23 16,-12-18-48-16,-10-10-44 16,-22-8-103-16,-22-9-94 15</inkml:trace>
  <inkml:trace contextRef="#ctx0" brushRef="#br0" timeOffset="6276">14697 3931 479 0,'0'0'120'16,"-211"-130"-37"-16,91 67 13 16,-14 0-12-16,-17 6-14 15,-9 3-11-15,-7 6-12 16,0 6-10-16,-7 11-14 16,-6 10 7-16,-11 9-6 15,-9 12-4-15,-4 0-8 16,-2 0-6-16,1 25 0 0,5 19-2 15,9 20 6-15,1 19 4 16,-4 29 1-16,-3 27 6 16,6 26-4-16,18 25-6 15,22 2-4-15,21-6 0 16,26-11-5-16,23-6 3 16,32-1 2-16,22 6 4 15,27 1 22-15,0 2-7 16,36 7 1-16,35-4-6 15,12 1 0-15,24-4-14 16,23-11 6-16,40-22-8 16,41-27 3-16,34-27 7 15,33-30 13-15,2-20-20 16,7-13-5-16,-3-13-2 0,-10-8 5 16,-7-6 1-16,-13-2-4 15,-6-43 3-15,-17-18-5 16,-22-22 6-16,-24-20-3 15,-25-24 2-15,1-25 5 16,-1-14 4-16,7-13-15 16,-3-2 8-16,-24-1-5 15,-30 10 1-15,-29 9 5 16,-38-7 2-16,-26-6 1 16,-17-11-3-16,-34-10-7 15,-45-17-2-15,-36 2-2 16,-24 13 2-16,-23 18-6 0,-4 41-9 15,-7 37-12 1,-12 39-44-16,-2 36-85 0,-16 14-135 16,-5 7-362-16</inkml:trace>
  <inkml:trace contextRef="#ctx0" brushRef="#br0" timeOffset="7681">3604 3217 513 0,'0'0'115'0,"0"0"-37"0,0 0 34 16,0 0-10-1,0 0-28-15,0 0 2 0,0 0 27 16,-40-11 15-16,57-32-56 16,17-13-61-16,9-4 26 15,4-10-3-15,5 1-2 16,6-6 2-16,5-4-11 15,10-2 5-15,8-3-11 16,3 6 7-16,5 3-12 16,-2 3 4-16,8 5 1 15,1-1-4-15,19 1 5 16,10 1-6-16,30-4 1 16,11 7-2-16,16 3 2 15,8 6 2-15,-10 15 1 0,-9 18 2 16,-21 9-3-16,-20 12-3 15,-20 0-1-15,-9 0 2 16,3 0-3-16,15 12 0 16,19 3 2-16,22 6-2 15,14 3 0-15,4 3 0 16,-1 4 1-16,-10-2 0 16,-13 5-1-16,-15 1 2 15,-12-2 1-15,-6 4-3 16,-11 2 1-16,3-3 3 15,11-3-4-15,7 3 0 16,2-3 1-16,5 4-1 16,-2 1-1-16,-5 1 1 0,-7-2 0 15,0 1 0 1,-5-5 0-16,-1 4 6 0,-2-1-6 16,5 0 1-16,6 3 5 15,4 0 1-15,-1 0 4 16,-6 1-5-16,-17-1-2 15,-11 3 4-15,-9-3-2 16,-7-3-1-16,-7 3-1 16,-2-2 1-16,-7 1-1 15,3 1-2-15,2 0 4 16,1 3 1-16,2-3-3 16,-3-2 0-16,-5-5-3 15,-8-1 8-15,-8-4-8 0,-9-3-1 16,-5-3 0-16,-5 0 1 15,-6-9-1-15,-3 3 0 16,5-9-2-16,-1-3-2 16,-4 0-30-16,-11-3-52 15,-9 0-105-15,0-3-179 16,-26-30-373-16</inkml:trace>
  <inkml:trace contextRef="#ctx0" brushRef="#br0" timeOffset="8234">11241 2947 558 0,'0'0'151'0,"0"0"-25"15,0 0-14-15,0 0 20 16,0 0-31-16,0 0-19 16,0-33-2-16,0 33-26 15,0 0-14-15,0 0-9 16,0 0-10-16,0 0-2 15,0 0-9-15,3 0-10 16,17 3 0-16,7 30 0 16,21 12 4-16,1 7 11 0,1 4-3 15,-4-4-1-15,-8-1-1 16,-12-3-3-16,-9-6-3 16,-14-3-1-16,-3 0-3 15,-36 3-1-15,-74 10-19 16,-45 4-173-16,-35-4-474 15</inkml:trace>
  <inkml:trace contextRef="#ctx0" brushRef="#br0" timeOffset="9000">6481 809 542 0,'0'0'276'0,"0"0"-117"16,0 0-22-16,0 0 9 15,0 0-48-15,0 0-45 16,5-60-29-16,-5 60-8 16,0 0-11-16,0 2-5 0,0 31 1 15,0 13 9-15,-14 8 7 16,0 0-11-16,2 3-2 16,1-6-3-16,5-3 2 15,3 0-3-15,3-9-2 16,0-2-49-1,0-8-148-15,0-8-98 0,0-15-150 16</inkml:trace>
  <inkml:trace contextRef="#ctx0" brushRef="#br0" timeOffset="9423">6802 818 515 0,'0'0'196'0,"0"0"-64"16,0 0-16-16,0 0-15 16,0 0-50-16,0 0-25 15,0-25-3-15,0 25-9 16,0 0-5-16,0 0 1 16,0 0-3-16,0 0-4 15,0 6 13-15,0 9-3 16,0-3-6-16,0 0 0 15,0 3-2-15,8-3-1 16,4 9 0-16,9 0 2 16,10 6 0-16,-2 0 2 15,5 1-2-15,-4-1-3 0,-10 0 0 16,-3-6 0-16,-8 0-1 16,-9-6-2-16,0 0 0 15,0 1 0-15,-37-8 3 16,-2 1 1-16,-12-3-4 15,8-6-30-15,10 0-30 16,5 0-55 0,16 0-52-16,9-15-46 0,3-18-166 15</inkml:trace>
  <inkml:trace contextRef="#ctx0" brushRef="#br0" timeOffset="9480">6802 818 179 0</inkml:trace>
  <inkml:trace contextRef="#ctx0" brushRef="#br0" timeOffset="9555">6802 818 179 0,'38'-100'289'0,"-25"79"-150"0,3 3-31 0,4 3-2 16,8 0-31-16,8 3-42 16,18 3-24-16,2 6-9 15,-2 3-10-15,-14 0-182 16,-20 21-314-16</inkml:trace>
  <inkml:trace contextRef="#ctx0" brushRef="#br0" timeOffset="10791">7438 691 573 0,'0'0'181'0,"0"0"-55"16,0 0-19-16,0 0-4 15,0 0-35-15,0 0-48 16,0 33-17-16,0 40 11 15,0 20 5-15,0 12-1 16,23 4-4-16,7-5 0 16,4-10-1-16,-5-16-7 15,-9-27 2-15,-6-21-7 16,-4-15 3-16,-10-9 0 16,0-6 3-16,0 0 9 0,0-3 42 15,-10-30-9-15,-19-9-42 16,1-9-2-16,-1-9-5 15,2-13 0-15,4-2 0 16,3 3 0 0,9 9 0-16,8 18 0 0,3 14-4 15,0 17 0-15,0 5 0 16,17 9-4-16,9 0 0 16,4 0 3-16,7 0-2 15,-3 21 4-15,-1 6-5 16,-7 3 2-16,-6 3 4 15,-3 0-1-15,-6 3-4 16,-8-2-1-16,-3-5 4 16,0 2-1-16,0-8-6 15,0 4 1-15,0-6 5 0,-3 1 5 16,0-11-10-16,3-5 5 16,0-2-6-16,0-4 0 15,0 0-4-15,0 0-1 16,12 0 16-16,15 0 2 15,4-4-1-15,-2-7 4 16,-3-5-3-16,2 2-2 16,-4-7 7-16,2 2 3 15,-6-4 5-15,-6 4 11 16,-5 1 10-16,-6 6-7 16,-3 3-10-16,0 3-5 15,0 6 1-15,0 0-8 0,0 0-7 16,0 0-4-16,0 0-5 15,0 0 0-15,7 15 1 16,4 18 8-16,-2 4 2 16,8-2-2-16,0-4 0 15,0-7 2-15,0-6-2 16,-5-6 4-16,-1-9-4 16,-5-3 0-16,4 0 1 15,4 0 0-15,9-9 8 16,0-15-2-16,0-6-3 15,-2 5-1-15,-1 2-2 16,-6-4 1-16,-2 9-1 16,-4 5 1-16,-2 7-2 0,-6 6 0 15,6 0-9 1,2 6-8-16,1 28 12 0,2 5 2 16,2 0 3-16,1-1 0 15,-2-7 2-15,5-7-2 16,-6-9 0-16,-2-6 2 15,-3-9-2-15,2 0 2 16,5 0 1-16,11-3-2 16,6-24 10-16,7-6-5 15,-8 0-3-15,-2 8 0 16,-10 7-1-16,-6 9-1 16,-2 3-1-16,-6 6-1 15,8 0-3-15,9 0-9 16,-4 19 7-16,1 8-1 0,-3-3 5 15,-8-6 2-15,8 0 2 16,-5-6-2-16,5-6 0 16,-5 3 3-16,2-9-3 15,9 3 0-15,4-3 4 16,2 0 1-16,8 0 1 16,-8-15-4-16,1-3 2 15,2-4-2-15,-5 5-1 16,0-1-1-16,-11 9 0 15,-2-1 0-15,-5 8 0 16,-3 2 0-16,3 0-9 16,14 0-23-16,11 0-83 15,16-10-162-15,5-11-192 0</inkml:trace>
  <inkml:trace contextRef="#ctx0" brushRef="#br0" timeOffset="12120">10101 519 446 0,'0'0'196'0,"0"0"-27"16,0-158-67-16,0 115 25 0,0 7-19 15,0 12 14-15,0 6-39 16,0 9-25-16,0 6 23 16,0 3-34-16,0 0-21 15,0 3-20-15,-9 42-2 16,-19 24-4-16,-1 30 21 15,2 16-9-15,4 5-4 32,9 4 6-32,11-4-3 0,3-9-3 0,0-6-3 15,0-11-3-15,17-13-1 16,10-15 0-16,-4-18-1 16,3-12-11-16,8-12-37 15,16-18-38-15,27-6-36 16,23-8-66-16,14-35-53 0,-7-5-25 15,-20-3-200-15</inkml:trace>
  <inkml:trace contextRef="#ctx0" brushRef="#br0" timeOffset="12584">10607 878 499 0,'0'0'136'0,"0"0"-19"0,0 0-5 16,0 0-6-16,0 0-14 15,0 0-34-15,-58-60-29 16,79 45-10-16,19-4-16 16,24-5-2-16,11 0 5 15,15 0-1-15,-3 3-4 16,-15 9 0-16,-29 6 0 15,-23 6-1-15,-17 0-4 16,-3 0-14-16,0 0-26 16,0 0-16-16,-14 0 26 15,-6 0 33-15,0 6-3 16,8-3 2-16,1 3 1 16,4 0 0-16,1 3-1 15,-1 4 2-15,0 4 6 0,1 10 4 16,-8 6 11-16,5 12 6 15,-2 7 1-15,-1 5 0 16,1 0-1 0,5 3-14-16,2-3-10 0,0-3 3 15,4-9-5-15,0-11-1 16,0-4-32 0,0-12-127-16,4-12-67 0,17-6-26 15,2 0-119-15</inkml:trace>
  <inkml:trace contextRef="#ctx0" brushRef="#br0" timeOffset="13519">11168 1142 57 0,'0'0'390'0,"0"0"-233"0,0 0-19 16,0 0-25-16,0 0-19 16,0 0-12-16,9-57-15 15,-9 57-28-15,0 0-39 16,-3 12 6-16,-17 18 4 15,3 3 3-15,8 0-1 16,9-6-6-16,0-2-2 16,0-4 1-16,9-9-2 15,11-3 6-15,3-7-4 16,5-2 12-16,8 0-7 16,-2-23-1-16,-1-10-4 15,-10-3 1-15,-9-7 5 16,-3 1-9-16,-11-3 16 0,0 0-1 15,0 6-3-15,-8 6-3 16,-9 12 3-16,1 5-10 16,-1 10-4-1,3 6 0-15,5 0-6 0,-5 0-3 16,2 27 9 0,-2 10 5-16,8 2-4 15,6 0-1 1,0-6 0-16,12-3 0 0,22-9 3 0,3-6-3 15,2-9-8-15,5-6 7 16,4 0 1-16,-5-12 1 16,7-15 3-16,-13-6-3 15,-5-3 4-15,-4-6 0 0,-12-6-1 16,4-7 1 0,-6-1 5-16,-5 2-1 0,-6 8 3 15,-3 10 5 1,0 12 15-16,0 9-3 0,-9 9-12 15,-8 3-12 1,0 3-5-16,-2 0-6 16,-1 30 5-16,-5 22 1 15,7 10-1-15,4 5 2 16,11 1-1-16,3-1 0 16,0-10 0-16,3-9 1 15,20-12-1-15,6-12 0 16,2-11-3-16,7-13 3 0,0 0 9 15,14-19-4 1,-3-22 2-16,5-11 0 16,-4-5-4-1,-3-3 2-15,-7 0 2 16,-14 0-1-16,-2 2 3 16,-14 10 0-16,-10 6 2 15,0 6 3-15,0 3-3 0,-14 6-3 16,-9 6-4-16,0 9-4 15,3 12 0 1,0 0-6-16,-4 6 1 16,1 39 1-16,-3 24 3 15,2 12 2-15,11 10-1 0,9-8 0 16,4-7 2-16,0-13-2 16,0-11 0-16,17-8 0 0,2-11 0 15,1-2-2-15,5-8-7 16,-6-1-64-16,1-1-96 15,3-9-152-15,-3-7-145 16</inkml:trace>
  <inkml:trace contextRef="#ctx0" brushRef="#br0" timeOffset="13695">12294 1061 243 0,'0'0'427'0,"0"0"-324"0,0 0-20 16,0 0 13-16,0 0-23 16,190-75-44-16,-135 66-24 15,-3 3-5-15,-2-4-54 16,-10-4-287-16</inkml:trace>
  <inkml:trace contextRef="#ctx0" brushRef="#br0" timeOffset="14256">13349 574 682 0,'0'0'123'0,"0"0"-50"0,0 0 10 15,0 0-9-15,0 0-22 16,0 0-38-16,64-15 0 0,-44 15-11 16,0 0 0-1,0 24-2-15,-9 18-1 0,-8 6-3 16,-3 12 1-16,0 6 2 15,-31 4 12-15,-7-5-8 16,-3-10 0-16,4-19-4 16,14-15 3-16,6-9-1 15,7-12-2-15,3 0 7 16,1 0 9-16,-1 0 10 16,0 0 19-16,3-15-16 15,4 3-13-15,0-3-3 16,0 0-10-16,0 3 4 15,0 6-6-15,0 6-1 16,0 0-4-16,11 0 0 16,2 21-2-16,4 15 6 0,-3 6 2 15,-2 3-2 1,8-3 5-16,0 1-5 0,4-8 3 16,4-4-1-16,-5-10 2 15,6-9-1-15,1-3-3 16,4-9-7-16,3 0-97 15,-4 0-94-15,-10-15-109 16,-9-16-353-16</inkml:trace>
  <inkml:trace contextRef="#ctx0" brushRef="#br0" timeOffset="14496">13263 700 459 0,'0'0'183'16,"0"0"-46"-16,0 0-33 16,0 0-31-16,0 0-37 15,0 0-23-15,80-96-1 16,-5 81-5-16,1 0-4 16,1 6-3-16,-10 6-1 15,-21 3-35-15,-12 0-85 16,-21 0-52-16,-13 15-25 15,0 6-127-15</inkml:trace>
  <inkml:trace contextRef="#ctx0" brushRef="#br0" timeOffset="14642">13427 820 194 0,'0'0'127'0,"0"0"31"0,0 0-14 15,0 0-75-15,0 0-29 16,0 0-30-16,104-6 1 15,-48-5-3-15,7 1-8 16,1-5-55-16,-4 3-320 16</inkml:trace>
  <inkml:trace contextRef="#ctx0" brushRef="#br0" timeOffset="15100">14149 748 685 0,'0'0'203'15,"0"0"-67"-15,0 0 24 16,0 0-59-16,0 0-28 16,0 0-17-16,-7-52-15 15,0 49-15-15,4 3-10 16,0 0-9-16,3 0-6 15,0 0-1-15,0 0-1 16,0 0-2-16,0 0 2 16,0 6 1-16,0 12 0 0,0 0 0 15,0 0 1 1,0 4-1-16,0-1 1 0,23 6 0 16,4-4 2-16,-1 2-3 15,1-1 3-15,-3 0 0 16,-8-4-2-16,-2 1-1 15,0-5 0 1,-5 2 0-16,-3-6 0 16,-1-3 0-16,-5 0 0 0,0-3 0 15,0 3 0-15,-20-3 1 16,-11 3 6-16,-10 0-7 16,9-3-11-16,1 1-52 0,18-5-105 15,10-2-106 1,3 0-56-16</inkml:trace>
  <inkml:trace contextRef="#ctx0" brushRef="#br0" timeOffset="15335">14272 688 542 0,'0'0'184'15,"0"0"-54"-15,0 0-20 16,0 0-21-16,0 0-24 15,0 0-42-15,17-72-21 16,37 66 0-16,10 2-2 0,-8 4-2 16,-10 0-4-1,-9 0-71-15,-13 0-61 0,-7 19-89 16,-14 5-190-16</inkml:trace>
  <inkml:trace contextRef="#ctx0" brushRef="#br0" timeOffset="15692">14601 853 505 0,'0'0'172'0,"0"0"-43"0,0 0-17 16,0 0-12-1,0 0-18-15,0 0-32 0,-31-60-20 16,18 60-21-16,-1 10-9 15,5 13 6-15,1 8-5 16,8-2 7-16,0-2-5 16,0 4 1-16,17-10 0 15,13-3 2-15,7-9 6 16,6-9-8-16,1 0 14 16,-4 0 9-16,0-24 6 15,-10-6 19-15,-10-3-12 16,-3-3 0-16,-11 3 7 15,-6-4-13-15,0 4-23 16,-3 6-10-16,-23 6-1 16,-8 9-2-16,-2 9-2 0,-1 3-4 15,3 0-12-15,10 13-89 16,12 14-133-16,12 0-124 16</inkml:trace>
  <inkml:trace contextRef="#ctx0" brushRef="#br0" timeOffset="16531">16287 0 667 0,'0'0'197'0,"0"0"-68"0,0 0-31 16,0 0-67-16,0 0 27 16,110 197 49-16,-58-106-31 15,-6 9-6-15,-3 2-20 16,-13 12-5-16,-16 9-16 15,-14 7-13-15,-40 8-10 16,-64 6-5-16,-36 16-1 16,-51 23-55-1,-33 22-301-15</inkml:trace>
  <inkml:trace contextRef="#ctx0" brushRef="#br0" timeOffset="19117">15035 517 233 0,'0'0'183'0,"0"0"-79"0,0 0 25 0,0 0-32 15,0 0-12-15,0 0-5 16,9-75 13-16,-6 75-12 16,-3 0-24-16,5 0-14 15,-5 0-12-15,0 0-3 16,0 0-3-16,0 0 3 15,0 0 0-15,0 0-5 16,0 0-4-16,0 0-2 16,0 0-3-16,0 0-5 15,0 0-6-15,0 6-3 0,0 36-10 16,-17 18 10 0,-24 21 9-16,-2 4 2 15,-4 4-6 79,-4 7 3-94,2 4-4 0,5-7 1 0,7-15 2 0,14-15-3 0,10-20-3 16,6-16 0-16,3-12-1 0,4-9 0 0,0-6 1 0,0 0 1 0,0 0 4 0,0 0-6 0,0 0-57 0,0 0-88 0,0-31-166 15,0-8-491 1</inkml:trace>
  <inkml:trace contextRef="#ctx0" brushRef="#br0" timeOffset="19423">14977 917 344 0,'0'0'180'0,"0"0"-83"0,0 0 16 0,0 0-14 16,0 0-31-16,0 0-18 16,3-16 6-16,-3 16-1 15,0 0-16-15,0-2-5 16,0 2-1-16,5 0-11 0,-2-3-7 16,10 0 4-1,14 0-7-15,26-3-4 0,20-4-2 16,15 1-5-16,-5 1-1 31,-20-2-23-15,-26 5-196-16,-31-5-295 0</inkml:trace>
  <inkml:trace contextRef="#ctx0" brushRef="#br0" timeOffset="21680">3097 6295 587 0,'0'0'215'16,"0"0"-95"-16,0 0-1 15,0 0-28-15,0 0-24 0,0 0-39 16,0 0-17-16,6-18-10 16,24 30 28-16,7 9 16 15,6 3-17-15,4 9 15 16,4 6-17-16,8 12 1 16,1 3-9-16,10 6-1 15,4 4-3-15,10-7-5 16,9-3 1-16,11-9-1 15,12-9 0-15,8 1 0 16,4-2-1-16,-4-2 0 16,-11 1-3-16,0-1 1 15,-1-4-2-15,1 2-1 16,6-4-1-16,8-3 0 0,3-9-2 16,5-3 4-1,-8-3 0-15,-4-6-3 0,1 0 4 16,-6-3-4-16,-5 0 0 15,0 0 0-15,-3 0-1 16,5-6 0-16,1-18 0 16,8-6 0-16,3-7 0 15,0-4 1-15,-4-5 1 16,-11 4-2-16,-5-3 1 16,-11 7 0-16,-3 1-1 15,1 4 1-15,-7 0-1 16,0 3 1-16,0 3-1 0,0-3 1 15,-7 2 1-15,-4 5-2 16,-9-4 0-16,-13 5 1 16,-4 5 0-16,-13-2-1 15,-14 5 0-15,3-1 0 16,-2-1 2-16,10-5 0 16,12-2-2-16,4-4-1 15,7-1 1-15,-2 7 0 16,-6 0 0-16,-5 6 0 15,-10 3 1-15,-11 3 0 16,-11 3-1-16,-1 2 0 16,-1-1 0-16,7-7 0 15,9 0-1-15,8-3 1 0,13 0-1 16,-1-1 0 0,4 4 1-16,-2-3-3 0,-13 3 3 15,0 3 0-15,-12-3 0 16,-6 6 0-16,-8 0 0 15,-1 1 1-15,-2 1 0 16,3-2 0-16,-1 0 0 16,8-3-1-16,8-3-1 15,0-3 1-15,2 3 0 16,-3 3 2-16,-3 0-2 16,-7 4-3-16,-2-5 3 15,-5 7 3-15,5-3-3 0,-5 0 0 16,14-3 0-1,0-6 1-15,0 3 0 0,4-3-1 16,-1 0 0-16,0 0 0 16,0 0 1-16,-9 6-2 15,-4 6 2-15,-3-3 0 16,-3 2-1-16,2-1 0 16,0 2 0-16,2-3 0 15,1-3 0-15,11-1 0 16,3-1 0-16,8-5-1 15,-7 5 0-15,-4 1 0 16,-8 4 1-16,-9 1 0 16,2 5-1-16,-5-4 1 15,0 4 0-15,0-2 0 16,0-2 0-16,3 2 0 0,6-4 0 16,-2 2 0-1,0-2 0-15,-7 6 0 0,0-3 1 16,0 3-1-16,0-2-1 15,0-8 0-15,-26-2-4 16,-14 3-9-16,-21 1-2 16,-5 4 0-1,-12 4-9-15,2 0 9 0,2 0 1 16,4 12-4-16,9 3 14 16,12 1 3-16,18-1-4 15,11-7 2-15,17-2 1 16,3 1-4-16,0 1-7 0,10 2 3 15,26-1 10 1,18-1 1-16,7-8 1 0,2 0 1 16,-2 0-2-1,-2 0 0-15,-2 0 0 16,-4 0 0-16,4 0 1 0,-7 0-2 16,1 0 1-16,-5 13-1 15,-8 5 1 1,-12 0 1-16,-6 6 0 15,-7 3 4-15,-6 3-5 16,-7 10 5-16,0 8 0 0,-31 14-5 16,-42 17-12-1,-16 4-219-15,-12 8-512 0</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04:42.748"/>
    </inkml:context>
    <inkml:brush xml:id="br0">
      <inkml:brushProperty name="width" value="0.05" units="cm"/>
      <inkml:brushProperty name="height" value="0.05" units="cm"/>
      <inkml:brushProperty name="color" value="#ED1C24"/>
      <inkml:brushProperty name="fitToCurve" value="1"/>
    </inkml:brush>
  </inkml:definitions>
  <inkml:trace contextRef="#ctx0" brushRef="#br0">34 41 678 0,'0'0'220'0,"0"0"-90"16,0 0 23-16,0 0-13 16,0 0-74-16,0 0-31 15,-19-41-12-15,19 41-13 16,0 8-10-16,0 32 3 16,0 17 4-16,-5 16 19 15,2-2-16-15,0 11 0 16,0-1 0-16,3 0-6 0,0-6 3 15,0-12-5-15,0-20 3 16,0-20-5-16,0-11-4 16,0-12 4-16,0 0 5 15,0 0-1-15,0 0 12 16,3 0-4-16,3-29 6 16,5-14-6-16,-1-11-12 15,4 0 2-15,-1-3-2 16,3 3 0-16,-2 3-3 15,3 15-5-15,-5 12 6 16,-4 11-5-16,1 11-4 16,9 2-7-16,-1 0-10 15,9 2 4-15,-6 25 8 16,-6 0 0-16,-8 0-5 16,-6-6-5-16,0-5 2 15,0-5 14-15,0-1 9 0,0-4-5 16,0 0 0-16,0-3 4 15,-6-1-15-15,1 2 1 16,2-1 13-16,3 0-3 16,0-3-8-16,0 0 0 15,0 3-2-15,0 0-10 16,24 0 24-16,10-3 2 16,-2 0 0-16,5 0 0 15,-2 0 2-15,-9-3 2 16,0-13 0-16,-6-1 4 0,-3-1 5 15,-3-3 10-15,-1 6 1 16,-10 3 1-16,0 6 17 16,-3 3-14-16,0 3-1 15,0 0-11-15,0 0-10 16,0 0-6-16,0 0-7 16,0 0-4-16,0 0-5 15,0 0-1-15,0 24 17 16,8 6 5-16,-2-3-3 15,5-3 0-15,1-3 1 16,5-6-1-16,0-6-1 16,7-3 1-16,-1-6 4 0,3 0-2 15,1 0-1 1,-4 0 5-16,-3-6-4 0,5-15 0 16,-10-3 1-16,-1 3-3 15,3 0 0-15,-7 9 1 16,-7 3-2-16,0 9 0 15,1 0-1-15,-4 0-1 16,0 0-4-16,4 0-5 16,2 0-7-16,5 18 10 15,-2 6 6-15,-3-3-1 16,5 0 0-16,-8-6 2 16,3-3 2-16,2-6-2 15,-8-3 0-15,3-3 0 16,-3 0 1-16,0 0-1 15,3 0-1-15,6 0 0 0,12 0 1 16,-1-15 1-16,6 0 1 16,-6-3-2-16,-3 3 0 15,0 3 0-15,-3 0 0 16,-1 2-1-16,-2 5 0 16,-5 2-6-16,0 3 1 15,2 0-4-15,1 0-1 16,2 0 2-16,1 0 0 15,-1 18 3-15,-2-1-5 16,5-1 8-16,-4-1 3 16,7-3 1-16,0 0 0 15,3-6-1-15,6-3 3 16,1-3-1-16,7 0 5 0,-2 0-2 16,-1-15-2-16,-4-6 1 15,-4 0 0-15,-9-3-1 16,-2-3 3-16,-9 0 5 15,2 3 6-15,-5 3-8 16,0 6-5-16,0 9 13 16,0 2-13-16,0 4-1 15,0 0-3-15,0 0-6 16,0 0-6-16,0 0-2 16,0 0-6-16,0 6 11 15,0 19 9-15,0 2 1 0,0 0-1 16,0 2 1-16,9 2-1 15,5-4-1-15,-1-3 0 16,4 0-6-16,-3-6 4 16,-2 1-1-16,-4-5-34 15,-5-7-40-15,-3-1-2 16,0-4-99-16,-23-2-13 16,-14 0-40-16,-4 0-371 15</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04:39.845"/>
    </inkml:context>
    <inkml:brush xml:id="br0">
      <inkml:brushProperty name="width" value="0.05" units="cm"/>
      <inkml:brushProperty name="height" value="0.05" units="cm"/>
      <inkml:brushProperty name="color" value="#ED1C24"/>
      <inkml:brushProperty name="fitToCurve" value="1"/>
    </inkml:brush>
  </inkml:definitions>
  <inkml:trace contextRef="#ctx0" brushRef="#br0">26 238 679 0,'0'0'145'15,"0"0"-43"-15,0 0 39 16,0 0-38-16,0 0-19 0,0 0-21 16,0 0-24-1,8-34-20-15,7 11 13 0,13-10 1 16,2 0-17-16,1-3-7 16,-5 5 9-16,-9 10 0 15,-8 3-1-15,-5 12 8 16,-4 3-6-16,0 3-1 15,0 0-14-15,0 0-4 16,0 0-6-16,0 0-1 16,0 21-1-16,0 21 4 15,0 16 4-15,0 8 2 16,-4 3 3-16,-2 0-5 16,-2 1 3-16,5-8-3 15,0-4 2-15,3-14-1 0,0-11-1 16,0-8 0-16,0-13 0 15,0-6 0-15,-3-6 1 16,0 0 0-16,-14 3 0 16,-6 0 0-16,-7-3 6 15,-4 3-4-15,5 0 2 16,12-3-5-16,6 0 0 16,8 0 2-16,3 0-2 15,0 0 0-15,0 0-2 16,0 0-6-16,17 0 1 15,15 0 5-15,16 0 2 16,11 0 3-16,5 0-1 16,10 0-2-16,2-12 0 0,5-6-13 15,-7 0-66 1,-10 3-77-16,-18 6-107 0,-16 6-96 16</inkml:trace>
  <inkml:trace contextRef="#ctx0" brushRef="#br0" timeOffset="4629">997 156 258 0,'0'0'137'0,"0"0"-50"0,0 0-4 16,0 0-23-16,0 0 26 15,0 0-2-15,-44-93-11 16,33 78-31-16,2 1-7 16,-2 4 5-16,8 1-10 15,-3 9-1-15,6 0-5 16,-3 0-12-16,-8 0-12 16,-6 6-9-16,-3 21 9 15,4 13 0-15,5 1-2 0,11 5 2 16,0-1 0-1,0 6 0-15,14-3 0 32,10-3 0-32,2-2-4 0,-3-7-6 15,4-1-1-15,4-4 0 16,-2-8 5 0,-3 2 4-1,-1-7 1-15,-9-3 1 0,-9-3 0 16,-7-1-4-16,0 2-1 15,0-1 5-15,-20-3 0 0,-8 0-1 16,2-6 4-16,3-3-3 16,3 0 7-16,3 0 1 0,1 0 1 15,5-18-4-15,5-3 7 16,0-3-9-16,6-7 1 16,0-8-2-1,0-5-1-15,0-8-1 0,18-4 0 16,13 1-1-16,-1 7 1 15,1 12-3-15,-16 15 3 16,-10 11 3 0,-5 2-3-16,0 2 0 0,0-1-26 15,0 1-30-15,-5 6-68 16,-10 0-77-16,1 0-10 16,0 0-118-16</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04:45.929"/>
    </inkml:context>
    <inkml:brush xml:id="br0">
      <inkml:brushProperty name="width" value="0.05" units="cm"/>
      <inkml:brushProperty name="height" value="0.05" units="cm"/>
      <inkml:brushProperty name="color" value="#ED1C24"/>
      <inkml:brushProperty name="fitToCurve" value="1"/>
    </inkml:brush>
  </inkml:definitions>
  <inkml:trace contextRef="#ctx0" brushRef="#br0">270 226 706 0,'0'0'195'16,"0"0"-72"-16,0 0 18 16,0 0-7-16,-64-160-43 15,55 154-22-15,3 6-18 16,2 0-12-16,0 0-20 15,1 0-19-15,-10 15-2 16,-11 34-3-16,-12 28 5 16,-8 20 9-16,10 5 2 0,8 0-11 15,23-3 3 1,3-5-3-16,0-1 1 0,32-12-3 16,6-12 4-16,5-17-4 15,4-17-15-15,-4-13-56 16,0-11-66-16,1-11-65 15,-1 0-10-15,-9-6 26 16,-4-23-82-16,-10-7-59 16,-3-9 205-16</inkml:trace>
  <inkml:trace contextRef="#ctx0" brushRef="#br0" timeOffset="529">488 797 42 0,'0'0'228'0,"0"0"-30"16,0 0-24-16,0 0-16 0,30-165-13 15,-30 153-20-15,0 0-33 16,0 9 4-16,0 3-21 15,0 0-17-15,0 0-35 16,0 0-23-16,0 5-9 16,0 22 2-16,0 10 7 15,0 5 9-15,0-3-3 16,0-6-3-16,0-8-2 16,0-11 2-16,0-8-3 15,0-3 2-15,0-3-1 16,0 0 6-16,6 0 8 15,2-9 3-15,4-33 29 16,8-21-3-16,7-18-40 0,0-4-1 16,-6 10-1-1,-6 18 2-15,-7 24-3 0,-5 21 1 16,-3 12-1 0,0 0-1-16,6 0-9 0,11 18-7 15,3 27-6-15,10 15 21 16,4 6 2-16,-5 1 1 15,-2-13-2 1,-2-9 0-16,-7-15 0 0,-4-15 0 16,0-6 0-16,-5-9 1 15,-6 0-1-15,11 0 4 16,3 0 5-16,4-30 4 16,5-12-1-16,0-12 9 15,-2-9-2-15,-7-3-15 0,-3 5-1 16,-8 7 3-16,-6 18-6 15,0 18 1-15,0 12-1 16,0 6-3-16,0 0-39 16,0 0-45-16,6 15-109 15,5 27-52-15,-8 9 0 16,-3 6-318-16</inkml:trace>
  <inkml:trace contextRef="#ctx0" brushRef="#br0" timeOffset="884">1319 659 663 0,'0'0'200'16,"0"0"-49"-16,0 0-36 0,0 0-6 16,0 0-52-16,0 0-31 15,-6-22-22-15,-8 38-4 16,-1 14 0-16,1 6 1 15,7 3-1-15,7-3-1 16,0-6 1-16,4-6 0 16,19-12 1-16,6-5 2 15,2-7-2-15,-4 0 10 16,-4-4-1-16,-6-23 10 16,-8-6 12-16,-6-3 17 15,-3-3-19-15,0 3-16 0,-29 3-13 16,-8 11-1-16,-7 7-9 15,4 7-27-15,17 8-50 16,20 0-52-16,3 0-138 16,60 0-124-16</inkml:trace>
  <inkml:trace contextRef="#ctx0" brushRef="#br0" timeOffset="2062">2039 466 719 0,'0'0'211'15,"0"0"-62"-15,0 0-12 0,0 0-26 16,0 0-49-16,0 0-38 16,0-27-17-16,0 39-7 15,0 27-3-15,0 12 3 16,-8 13 9-16,2-7-8 15,6-3 2-15,0-6-1 16,0-9 0-16,0-9-2 16,0-12 1-16,0-9-1 15,0-6-5-15,0-3 1 16,0 0-1-16,0 0 5 16,-3 0 1-16,-11-12-1 15,1-9-10-15,-4-3-1 0,0 3 9 16,8 3 0-16,-2 3 0 15,8 6 2-15,3 3-1 16,0 3-2-16,0 3 1 16,0-3-14-16,14 0-2 15,21-1 13-15,9-1 5 16,1-4 2-16,-2 2-2 16,-4 1 2-16,-8 4-2 15,-14 2 0-15,-8 0 0 16,-9 0-1-16,0 0 1 15,0 0 3-15,0 0-3 16,0 0-4-16,0 18-4 16,0 9 8-16,0 9 5 15,0 1-4-15,0 1 2 16,0-5-1-16,14-2 1 0,-1-11-2 16,7-5 0-1,-3-9 1-15,3-6 2 0,0 0-1 16,0 0 5-1,1 0 1-15,-4-21-1 16,-5-6 0-16,-1-6-2 16,-11-2 17-1,0-2-7-15,0-2-6 0,-28-1-7 16,-5 11-1-16,-4 8-4 16,5 9 1-1,1 9-2-15,1 3-4 16,2 0 4-16,5 9-4 15,0 20 2 1,7 8 4-16,5-1-1 16,11 0 1-16,0-6 0 15,7-3 1-15,36-9 0 16,14-5 1-16,13-13 3 16,11 0 4-16,2 0-5 0,-2-27-1 15,-11 0 0-15,-13-7 4 16,-10-2 2-1,-18 0 9 1,-9-6 4-16,-6-7 4 16,-11 1 1-1,-3-2-4-15,0 7-13 0,0 13-2 16,-6 12 3-16,-11 9-3 16,0 6-5-16,0 3 0 15,-6 0-4-15,-7 16 0 16,-4 28-4-16,11 16 6 15,9 10-2 1,14 1 0-16,0-1 1 16,37-10 0-16,14-12 1 15,5-14-1-15,8-20 1 0,10-14 0 16,-1 0 3-16,0-18-1 16,-2-24 1-16,-7-9 1 15,-15-9-3 1,-5-9 2-16,-18-6 4 15,-12 6-5 1,-11 11-1-16,-3 16 4 16,0 18-2-16,0 12 6 0,-6 9-1 0,-8 3-3 0,-12 0-5 0,-8 30-2 15,1 21 0-15,2 9 0 0,22 7 0 0,9-5 1 0,0-1 1 0,17-7-1 0,35-12-8 16,29-15-32-16,15-18-52 16,16-9-90-16,-5 0-135 15,-20-36-383-15</inkml:trace>
  <inkml:trace contextRef="#ctx0" brushRef="#br0" timeOffset="2320">3632 0 499 0,'0'0'337'16,"0"0"-164"-16,0 0-34 15,0 0-51-15,0 0-54 16,0 0-24-16,70 90 42 15,-6-6 49-15,-1 9-53 16,-9 9-30-16,-18 4-7 16,-28 12-8-16,-16 17-3 15,-99 15-39-15,-73 19-244 16,-63 29-885 15</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05:13.077"/>
    </inkml:context>
    <inkml:brush xml:id="br0">
      <inkml:brushProperty name="width" value="0.05" units="cm"/>
      <inkml:brushProperty name="height" value="0.05" units="cm"/>
      <inkml:brushProperty name="color" value="#3165BB"/>
      <inkml:brushProperty name="fitToCurve" value="1"/>
    </inkml:brush>
  </inkml:definitions>
  <inkml:trace contextRef="#ctx0" brushRef="#br0">115 384 509 0,'0'0'536'0,"0"0"-383"15,0 0-47-15,0 0-30 16,0 0-33-16,0 0-20 16,0 0 0-16,0 0 58 15,23 235-38-15,-20-136-12 16,-3 1-3-16,0-13-6 16,0-9-5-16,0-15-4 15,6-17-7-15,2-17-1 0,-2-10-2 16,0-13-1-16,-6-6 0 15,0 0 7-15,0-19 13 16,0-35 1-16,0-21-18 16,0-21-2-16,0-15 0 15,-12-13-2 1,1-2-1-16,2 11 3 0,1 17-3 16,8 16 0-16,0 16-2 15,8 9 2-15,18 15-2 16,0 9 0-16,9 6-4 15,-3 11 4-15,2 11-3 16,-1 5-1-16,-2 11-7 16,-2 41 5-16,-6 23 8 0,-9 12-6 15,-14 10-1 1,-6 7 7-16,-45-1 0 0,-13-9-6 16,6-13 4-16,6-25-7 15,20-19 7-15,18-16-6 16,14-15-4-16,0-3 7 15,0-3 0-15,0 0 2 16,14 0-1-16,18 0 4 16,12 0 0-16,2-3 0 15,2 3-1-15,-1 0 0 16,-4 0 1-16,4 17-1 16,-4 17 0-16,-2 8 1 0,-4 9-1 15,-14 0 0-15,-14 1-1 16,-9-2 2-16,0-2 1 15,-43-5 0-15,-27-7 2 16,-20-9-3-16,-7-21 0 16,-4-6-43-16,11-4-40 15,14-52-55-15,28-25-171 16</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04:51.641"/>
    </inkml:context>
    <inkml:brush xml:id="br0">
      <inkml:brushProperty name="width" value="0.05" units="cm"/>
      <inkml:brushProperty name="height" value="0.05" units="cm"/>
      <inkml:brushProperty name="color" value="#3165BB"/>
      <inkml:brushProperty name="fitToCurve" value="1"/>
    </inkml:brush>
  </inkml:definitions>
  <inkml:trace contextRef="#ctx0" brushRef="#br0">283 658 596 0,'0'0'290'0,"0"0"-228"0,0 0-26 0,0 0 42 15,0 0-3-15,0 0-23 16,3 0 10-16,14 0-6 16,0-18-13-16,6-3-25 15,1-3 17-15,-1-3-4 16,-3 3-7-16,-6 6 7 0,-5 5-7 15,-2 5 4 1,-3 5-7-16,-4 0-8 0,0 3-6 16,0 0-6-16,0 0-1 15,0 0-6-15,0 0-2 16,0 14-2-16,6 17 2 16,1 11 8-16,-1 0 2 15,2 0-2-15,-2-2 1 16,0-7 0-16,2-6 0 15,-5 0 0-15,0-10 1 32,0 2-2-32,-3-7-1 0,0-3 0 0,0-6 1 15,0 0-2-15,0 0 1 16,0 2-4-16,-3 5 5 16,-17-1 6-1,-4 3-6-15,-2 0 1 0,0-6 5 16,6 3-5-1,6-6 0 1,7 0 0-16,7 0 2 0,0-3-3 16,0 0 0-16,0 0-2 0,0 0 0 0,13 0-4 15,24 0 6-15,16 0 3 16,18-9 0 0,16-15-3-16,0 0 0 15,-14 0-64-15,-27 3-111 16,-18 6-156-16,-25-3-90 15</inkml:trace>
  <inkml:trace contextRef="#ctx0" brushRef="#br0" timeOffset="526">965 225 326 0,'0'0'310'0,"0"0"-165"0,0 0-6 15,-130-156-14-15,69 129-5 16,-2 8-37-16,-7 5-15 16,-1 7-22-16,1 7-13 15,-3 0-7-15,-1 31-8 16,1 23-2-16,3 18-6 16,7 18-1-16,8 12-3 15,15 10-1-15,10 8 0 31,13 1 0-31,14 5-3 16,3-6-1-16,10 1-1 0,41-4-1 16,25-9 1-1,18-6-1 1,16-24 1 0,10-20 2-1,4-31 1-15,17-27 0 0,2-4 3 16,-2-50 0-16,-8-12 2 15,-18-12-4-15,-16-12 12 0,-15-16 21 16,-15-17 2-16,-17-15-12 16,-17-16-4-1,-27 1-9-15,-8 15-3 16,-34 20-5 0,-47 31-1-16,-32 30-5 15,-23 27-2-15,-5 21-3 16,16 9 0-16,36 0 2 15,36 39-32-15,33 18-66 0,20 7-90 16,56-2-128-16</inkml:trace>
  <inkml:trace contextRef="#ctx0" brushRef="#br0" timeOffset="4117">7853 252 902 0,'0'0'166'0,"0"0"-34"16,0 0 5-16,0 0-39 15,0 0-29-15,0 0-37 16,0 0-29-16,0 16 1 16,-14 52-1-16,-3 20 28 15,5-7-13-15,-2-3-14 16,5-3-1-16,1-2-2 15,5-13 1-15,3-16 0 16,0-11 0-16,0-14-2 16,0-13 0-16,0-4 2 0,0-2 1 15,0 0 6-15,0-20 5 16,0-31 24-16,11-21-35 16,-2-10 4-16,-6-14-4 15,-3-6-2-15,0-6 1 31,0-4 1-15,0 22-3-16,0 21 2 0,0 24 1 0,0 26-3 16,0 17 0-16,0 2-1 15,0 0-7-15,3 30-2 0,22 36 1 16,7 21 9-16,12 15 0 16,-1-3 1-16,-2 1 1 15,-4-10-1-15,-8-8 0 16,-12-17 2-16,-7-10-3 15,-10-11 0-15,0-7-1 16,0-7-6 0,-21-6 4-16,-14 0 1 15,-12 0-2 1,-10-3-6-16,3-9-30 16,15-3-55-16,11-5-40 15,19-4-66-15,9 0-20 0,0 0-39 16,37 0-329-16</inkml:trace>
  <inkml:trace contextRef="#ctx0" brushRef="#br0" timeOffset="1406">3027 399 51 0,'0'0'843'0,"0"0"-646"0,0 0-34 16,0 0-27-16,0 0-20 15,0 0-51-15,-29-75-37 16,29 75-15-16,0 25-13 16,-8 31 2-16,2 19 12 15,-1 13 17-15,0-6-15 16,4-5-3-16,-1-4-3 0,1-7 1 16,0-12-5-1,3-15 0-15,0-12-1 0,0-12-4 16,0-5 0-1,0-8 0-15,0-2-1 0,0 0 4 16,0 0 5-16,0 0 1 16,0-33-3-16,0-25 4 15,10-29-10-15,10-11 3 16,-3-14-4-16,-5-2 2 16,2 0-1-16,-8 14 1 15,-1 25 0-15,-2 24-2 16,0 30-3-16,0 12 2 15,-3 6-4-15,7 3 0 16,13 0-10-16,17 45-3 0,20 18 18 16,13 19 0-16,0 5 1 15,0 0-1-15,-7 3-1 16,-6-5-1-16,-2-8-1 16,-9-11-1-16,-10-18-4 15,-2-17 5-15,-8-19-3 16,-12-12-1-16,3 0 3 15,10-24 4-15,10-39 6 16,6-24-1-16,-4-13 0 16,-11-8-3-16,-19-1 0 15,-9 13 0-15,0 15 2 16,0 27-4-16,-17 21 1 16,8 18 0-16,3 9-1 0,6 6-7 15,0 0-29 1,0 0-29-16,0 0-28 0,0 0-33 15,3 0-73-15,26 6-42 16,8 21-3-16,-4 15-82 16</inkml:trace>
  <inkml:trace contextRef="#ctx0" brushRef="#br0" timeOffset="3392">4089 748 603 0,'0'0'162'0,"0"0"-22"15,0 0-7-15,0 0-8 16,0 0-15-16,0 0-26 16,-73-120-33-16,64 120-3 15,1 0-23-15,5 0-19 16,-6 0-6-16,-2 33 0 15,-2 12 1-15,6 7 2 16,7 2-1-16,0-3-2 16,0-6 0-16,20-12-1 15,11-9-1-15,-2-12-3 16,5-12 4-16,2 0 1 0,4-12 2 16,-6-24 6-1,-4-12 1-15,-13-13-1 0,-14-1 11 16,-3-8 3-16,0 7-2 15,0 9-7-15,-23 18-3 16,-8 12-4-16,4 12-4 16,1 9-2-16,3 3-4 15,-7 0 0-15,-1 6 2 16,-1 27 2-16,1 9 2 16,8 6-2-16,9 4 0 15,11 4-1-15,3 2 1 16,0-4 0-16,34-9-2 15,6-13-2-15,6-13-4 16,7-16 6-16,1-3 0 0,-1 0 2 16,1-18 2-16,-7-15-1 15,-7-3 4-15,-10-1-2 16,-10-4 0-16,-6 1 1 16,-2-1-1-16,-1 1-1 15,-2 13-2-15,-1 12 0 16,-5 9-1-16,0 6-3 15,-3 0-1-15,11 0 0 16,2 0-4-16,1 15 7 16,6 16 2-16,0 4-3 15,-5 11 3-15,-1 2 0 0,3 0 1 16,0 0-1 0,-1-9 1-16,1-3-1 0,-3-9 0 15,3-9 0-15,-8-3 0 16,8-9 0-16,-4 0-1 15,4-6 0-15,3 0-2 16,3 0 3-16,8-12 3 16,-4-18 0-16,2-9 0 15,-6-3 2-15,-3-9-4 16,1-3 3-16,-4 8-1 16,-11 10 0-16,2 18-2 15,-8 12 4-15,0 6 3 16,0 0-8-16,0 0-4 15,0 0-3-15,6 18-6 0,3 18 12 16,5 3 1-16,-5 1 2 16,5-7-1-16,-3-6-1 15,2 0 0-15,0-6 1 16,0-6-1-16,4-3-1 16,3-12-1-16,6 0 1 15,5 0 2-15,-1-15 1 16,7-15 0-16,-7-6 2 15,-7 0-2-15,-3 5-1 16,-6 10 2-16,-8 9-2 16,-3 6-1-16,-3 6 2 15,0 0-4-15,0 0-2 16,8 0-4-16,-2 12-2 16,5 13 6-16,1 4 4 15,-1-4 1-15,-1-7 0 0,-4-7 0 16,5-1 1-16,-5-7-2 15,0 0-1-15,2-3 1 16,4 0 0-16,5 0 0 16,7-27 5-16,3-10-3 15,3-7 2-15,-1 1-3 16,-1 1 0-16,-1 12 1 16,-15 12 0-16,-4 9-1 15,-8 9-1-15,3 0-3 16,3 0-3-16,8 12-2 15,-2 19 7-15,5-2 0 16,1 2 1-16,2-10 2 0,0-3-2 16,6-7 1-16,5-5 0 15,2-6-1-15,4 0 0 16,-8 0 6-16,2-17-5 16,-1-5 1-16,-4-1 2 15,-3-2-4-15,-2 4 2 16,-4 3-1-16,-6 7 0 15,1 1-1-15,2 7-2 16,-5 0-3-16,2 3 2 16,1 0-1-16,-1 0-1 15,-1 0 4-15,0 3-3 16,-3 6 0-16,-4-3 4 16,0-6 0-16,-3 0 0 15,0 0 1-15,0 0 2 16,0 0 3-16,0 0 1 0,0 0-6 15,-13-12 2-15,-10 0-6 16,0 7 1-16,-2 5-5 16,2 0 1-16,-3 0 2 15,2 2 1-15,1 28 2 16,0 7-1-16,6 4 1 16,3 7-1-16,8 1 1 15,2-7-3-15,1-6 2 16,3-15-10-16,0-9-18 15,0-9 16-15,0-3 9 16,0 0 3-16,17 0 2 16,10-9 0-16,2-9 5 0,-6 0 0 15,1 0-3-15,-7 9-2 16,-6-1 3-16,-5 5-3 16,-6 5-2-16,3 0 0 15,8 0-5-15,1 0 6 16,11 9-1-16,8 3 1 15,16-1 2-15,10-1 0 16,13-10 0-16,3 0 4 16,-2 0-3-16,-12-24 1 15,-1-12-3-15,-9-9 2 16,-5-3 2-16,-7-10 3 16,-11-2 4-16,-6-6 14 15,-9-3-6-15,-11 0-12 0,0 9 7 16,0 14-6-16,-23 13 10 15,3 18-9-15,-4 15-1 16,-13 0-3-16,-6 33-4 16,-7 28 3-16,2 17-3 15,22 9 0-15,23 3-1 16,3-9 0-16,23-8 1 16,31-16-1-16,8-12-2 15,6-12 2-15,5-15-1 16,0-12-15-16,2-6-44 15,-6 0-49-15,-5-24-128 0,-4-15-197 16</inkml:trace>
  <inkml:trace contextRef="#ctx0" brushRef="#br0" timeOffset="5120">8521 793 455 0,'0'0'188'0,"0"0"-12"16,0 0-3-16,0 0-25 15,78-156-31-15,-78 123-24 16,0 6-26-16,-20 3-27 15,-5 6-1-15,-1 6-17 16,-7 9-6-16,-4 3-11 16,-10 0-4-16,-4 27 0 15,-1 18-1-15,8 6 1 16,15 4 7-16,15-5-7 16,14-5 0-16,0-5-1 0,20-10 0 15,12-6 0 1,6-12-1-16,8-9 2 0,1-3 1 15,7 0-1-15,-1-18 3 16,-10-6 0-16,-6-6 0 16,-10 0 1-16,-10-4 16 15,-7 1-4-15,0-2-6 16,-4 1-2-16,-1 10-5 16,-5 9 4-16,0 6-1 15,0 9-2-15,0 0-1 16,0 0-4-16,0 7-8 15,-5 31-1-15,-7 13 9 0,5 9 6 16,7-5-6 0,0-7 1-16,3-1 1 0,27-10-1 15,7-10 0-15,7-12 2 16,-1-12 1-16,3-3-3 16,4 0 9-16,4-30-7 15,-4-6 4-15,-4-7-5 16,-11 5 3-16,-12 1-4 15,-9 10 4-15,-11 15-5 16,-3 3 7-16,0 9-1 16,0 0-6-16,0 0 0 15,0 0-7-15,0 0-2 16,9 15-2-16,11 12 11 16,7 4 0-16,4-4 0 15,6-12-1-15,-1-9 1 0,4-6 1 16,3 0 5-16,1-15-5 15,2-16 1-15,-9-8 0 16,-2 1 4-16,-9-5-5 16,-9 1 6-16,-14 7 3 15,-3 1 4-15,0 10 7 16,0 12-6-16,0 9-2 16,0 3-5-16,-11 0-8 15,-12 24-8-15,-13 25 8 16,-1 19 11-16,-3 14-10 15,10 8 0-15,-1 6 2 16,2 12 1-16,6 7-3 0,6 17 3 16,10 7-3-16,3 2 1 15,4-3 1-15,0-12-3 16,0-12 9-16,0-5-1 16,0-13-2-16,0-8 1 15,0-13-1-15,-16-21-5 16,-24-15-1-16,-18-21 1 15,-17-18 7-15,-12 0-2 16,-5-42-1-16,13-21-5 16,16-24-1-16,19-13-8 15,16-11-13-15,25-12-15 16,3-7-3-16,37-14-10 16,47 0-24-16,32 8-1 0,29 19-49 15,19 24-95-15,6 20-89 16,-10 10-348-16</inkml:trace>
  <inkml:trace contextRef="#ctx0" brushRef="#br0" timeOffset="5666">10349 628 870 0,'0'0'122'0,"0"0"-55"15,0 0 38-15,0 0-14 16,0 0-48-16,0 0-29 16,110-3 11-16,-9 1 13 15,20-2 12-15,9-2-15 16,-7-3-7-16,-2-3 1 15,-25 0 0-15,-16 0-5 16,-22-3-5-16,-21 6-4 16,-21 3 5-16,-12-6-1 15,-4-9 5-15,0-9-7 16,-25-13-14-16,-21 2-3 16,-15 5-1-16,6 5-4 15,8 10 5-15,19 9 0 0,19 12 4 16,9 0-4-1,0 0-3-15,0 0 1 0,0 0-1 16,3 0-4 0,34 33 7-16,19 13 0 0,22 10 8 15,19-2 0-15,5 1 7 16,-4-1-1-16,-25-3-3 31,-30-3 3-15,-32 3-14-16,-11-3-1 0,-69 6-5 0,-32 0-36 15,-17-2-92 1,-1-7-140-16,-5-3-367 16</inkml:trace>
  <inkml:trace contextRef="#ctx0" brushRef="#br0" timeOffset="27376">2122 3076 737 0,'0'0'97'16,"0"0"-63"-16,0 0 20 15,0 0-12-15,0 0-9 16,0 0-29-16,52-149-3 15,38 112-1-15,25-5 2 16,12-6 1-16,-7 9-3 16,-23 8 2-16,-27 14 2 15,-33 7-4-15,-20 10-29 16,-14 0-40-16,-3 0-28 0,0 0-5 16,-23 27 1-1,-17 10-20-15,-11-1-111 0,4 0 45 16,4 0 121-16</inkml:trace>
  <inkml:trace contextRef="#ctx0" brushRef="#br0" timeOffset="28716">570 2965 205 0,'0'0'258'16,"0"0"-175"-16,0 0-20 15,0 0 22-15,0 0 4 16,0 0-27-16,-56-90-47 0,56 90-15 16,0 0-6-16,23 3 6 15,4 21 1-15,-1 9 0 16,-12 9-1-16,-14 12 0 15,0 16 0-15,-6 17 0 16,-32-3 1-16,-5-6-1 16,3-17 3-16,3-28-3 15,10-19 3-15,7-14-2 16,0 0 13-16,0 0-4 16,-4-27-7-16,12-6 3 15,1 0-5-15,5 4 0 16,6 13-1-16,0 7-1 15,0 9 0-15,0 0-6 0,20 0 1 16,16 0 5-16,9 18-2 16,-2 3 2-16,10 0 1 15,4-9 1-15,2-3-1 16,5-9 0-16,4 0-19 16,-4-15-191-16,-15-26-372 15</inkml:trace>
  <inkml:trace contextRef="#ctx0" brushRef="#br0" timeOffset="29154">714 2114 478 0,'0'0'68'0,"0"0"17"0,-183-54-31 16,126 54 5-16,-1 60-15 15,6 27-20-15,-6 33 1 16,5 22 13-16,5 11-6 16,10 13-13-16,10 2 2 15,12 19 3-15,16 14-10 16,0 13-4-16,13 8-4 16,38-2-4-1,12-33-1-15,20-46 2 0,11-60-3 16,10-48-1-16,3-33 1 0,9-24 3 15,11-54 10-15,7-34-4 16,-4-35 2-16,-15-27-8 16,-22-13 10-16,-27-14 5 15,-28-10 2-15,-35-2 1 16,-3 2-17-16,-70 22-2 16,-31 20-2-16,-17 28-4 15,-15 35-2-15,17 40-2 16,18 39-10-16,28 27-15 15,36 48-94-15,31 49-5 16,11 29 11-16,76 18-238 16</inkml:trace>
  <inkml:trace contextRef="#ctx0" brushRef="#br0" timeOffset="30678">2359 3230 320 0,'0'0'114'15,"0"0"-32"-15,0 0-9 16,0 0 9-16,0 0-27 16,0 0 8-16,-44-168-18 15,44 162-10-15,0-1-11 16,0 7 0-16,0 0-3 15,0 0-11-15,0 0-8 16,0 36-2-16,-3 30 0 16,-11 34 12-16,0 12 13 15,-6 4-5-15,0-4-6 16,11-13-6-16,0-15-6 16,4-11-1-16,5-28 4 0,-3-15-4 15,3-12-1-15,0-18 2 16,-6 0 0-16,-8 0 7 15,-16 0-1-15,-10-6-8 16,-7-21-12-16,-2 0 4 16,8 0 6-16,14 6-2 15,11 11 4-15,11 7 0 16,5 3-1-16,0 0-14 16,0 0-8-16,28 0 20 15,13 19 3-15,8-10 2 16,12-9-2-16,8-9 2 0,4-37 5 15,5-14-2 1,-5 0 0-16,-13 0-2 0,-9 15 4 16,-18 15 10-16,-13 12 6 15,-9 12 11-15,-11 6-12 16,0 0-5-16,0 0-3 16,0 0-8-16,0 0-6 15,0 0-8-15,0 0-6 16,0 27 14-16,0 6 5 15,0 6 2-15,0-6-6 16,6 0-1-16,0-3 3 16,5-6-3-1,5-11 1-15,1-11 0 16,3-2 1-16,6 0-1 16,8-23 11-16,3-20-5 0,-1 1-2 15,1 0-1-15,-10 9 0 16,-10 15-4-16,-11 9 0 0,2 3 2 15,-8 6-3 1,3 0 1-16,0 0-7 0,3 0-4 16,5 0 0-16,6 0 10 15,-1 12-5 1,-3 3 5-16,1-9 1 16,-4 0 0-16,-4-6 2 0,5 0-2 15,-5 0 0-15,5 0 4 16,-2 0 7-16,5-10-8 15,-1-7 1 1,4-1 0-16,-7-1-2 0,0 11-1 0,-7 8 0 16,0-6-1-16,5 6-1 15,1 0-6-15,8 0-1 16,0 0 7-16,9 6-8 16,1 2 5-16,-1-1 3 15,5-4 1-15,-1-3 0 16,-4 0 0-16,8 0 1 15,-8-10-1-15,5-4 1 16,-10-7 4-16,-9 6-2 16,-9 5 3-16,-3 2 4 15,0 8 1-15,0 0 25 16,0 0 3-16,0 0-19 0,0 0-20 16,0 12-17-16,0 38 3 15,0 26 14-15,0 23 4 16,-6 21 5-16,0 10-1 15,6-1-4-15,-3-15 1 16,3-20-4-16,0-22 1 16,0-21-2-16,0-21-1 15,0-15 1 1,0-9 4-16,0-6-3 0,0 0 15 16,0 0 6-16,0-39 48 15,0-27-16 1,0-30-53-16,0-25-1 15,0-8 3-15,0 3-3 0,0 12-10 16,0 14 1-16,0 13 3 16,0 12-11-16,20 15 2 15,3 17-3-15,0 19 8 16,1 12 6-16,-1 4-6 16,3 8 7-1,0 0-9-15,9 8 0 16,-9 19-3-1,-3 9-1-15,-9 7 4 0,-11 7 4 16,-3 14-2-16,-3 11-3 16,-37 3-62-16,-13 6-135 15,-1-11-137-15</inkml:trace>
  <inkml:trace contextRef="#ctx0" brushRef="#br0" timeOffset="31315">4137 3699 390 0,'0'0'119'0,"0"0"-83"0,0 0-19 16,0 0 11-16,0 0 6 15,0 0-15-15,-98 18-11 16,98-3-3-16,0-6-5 15,0 1 3-15,0 1 0 16,0-8-3-16,0-3 4 16,0 3 0-16,4-3 1 15,6 0 9-15,7-9 35 16,-1-18 25-16,-2-6-14 16,-8-3-5-16,-6 6-10 15,0 9-2-15,0 3-20 16,-23 12-23-16,-21 6-30 15,-2 0-45-15,6 15-132 16,19 12-129-16</inkml:trace>
  <inkml:trace contextRef="#ctx0" brushRef="#br0" timeOffset="31928">4661 3369 573 0,'0'0'180'0,"0"0"-85"15,0 0-43-15,0 0 6 0,0 0-50 16,0 0 12 0,-14 162 59-16,2-93-27 0,6-6-17 15,6-9-19-15,0-12-3 16,0-15-5-16,0-18-3 15,0-5-2-15,0-4 4 16,0 0 14-16,0 0 22 16,0-7 26-16,0-34-5 15,0-26-25-15,0-20-37 16,12-12 0-16,5-22-1 16,0 4 1-16,-5 0-1 15,-1 11 0-15,-1 31-1 16,-3 27 0-16,-4 27 0 15,-3 18-1-15,4 3-3 0,8 6-15 16,8 42-16 0,5 18 30-16,4 9 4 15,1 1 0-15,-7-7 2 0,8-9 0 16,-5-12 0 0,-2-15-1-16,-7-14 0 15,-3-13-6-15,-11-6-4 16,9 0 1-16,11-13 8 15,15-26 1-15,8-21 5 16,-2 0-4-16,-7 12 1 16,-14 15 0-16,-12 18 0 15,-8 11-2-15,-3 4 0 0,0 0-5 16,6 19-12-16,0 35-13 16,2 12 30-16,-2 15 2 15,-6-2-2 1,3-2 4-16,8-7-3 15,-1-7-1 1,0-3 0-16,0-6-35 16,-7-9-157-16,0-9-79 15,0-11-44-15</inkml:trace>
  <inkml:trace contextRef="#ctx0" brushRef="#br0" timeOffset="33854">5430 3633 455 0,'0'0'103'0,"0"0"-45"0,0 0 15 15,0 0 19-15,0 0-28 16,116-181-28-16,-92 146 10 16,-10 8 19-16,-11 8 10 15,-3 4 31-15,0 3-27 16,0 4-59-16,-17-5 2 16,1 10-13-16,-1 3-3 15,6 0-6-15,-1 0-16 16,-8 39 9-16,-7 21 7 15,4 13 2-15,6 2-2 16,9-3 1 0,8-6 0-16,0-12-1 15,8-2-1-15,18-16-2 0,4-16 0 16,7-7 0 0,6-13-6-16,4-6 9 15,10-36 3 1,1-12 3-1,-9-4-6 1,-2-5 2-16,-10 3 1 0,-14 9-1 16,-9 3 0-16,-8 2 0 15,-6 19 0-15,0 9 0 16,0 9 3-16,0 7 0 0,-20 2-5 0,-14 0 0 16,-9 8-12-1,-1 28 3-15,1 16 9 16,10 2-5-1,13 12 3 1,12 0 2-16,8 3-2 16,0-5 6-16,0-14-4 0,25-4 0 15,2-19 0-15,2-19 0 16,5-4 1-16,10-4 4 16,5-12 2-16,9-42-3 15,-3-13 1-15,3-11 3 16,-1-6-3-1,-7 3-1-15,-4-4 0 0,-9 4-1 16,-13 9 2 0,-13 15 0-16,-11 12 1 0,0 12 22 15,0 8 5-15,-11 4-1 16,-10 7-13-16,12 5-5 0,-2 3-5 0,8 2-8 16,3 4 5-16,0-6 3 0,-3 4-8 0,0 2 1 15,-5-6-2-15,8 6 0 0,0 0-9 16,-3 0-1-16,3 0 3 15,0 0-4-15,-3 27-6 16,-6 27 13-16,-5 18 4 16,0 15 1-16,1 0 1 0,3 7-2 15,3-7 1-15,7-6 0 16,0-12 3 0,0-12-4-1,4-17-11-15,13-17-35 0,9-11-49 16,8-12 16-16,6 0 10 15,7-35-13 1,-11-11-43-16,-5-2 4 16,-19 3 48-16,-12 6 15 0,0 3 12 15,0 12 18-15,-19 3 16 16,-5 6 6-16,8 6 6 16,2 3 20-16,5 3 29 15,1 0 5-15,8 3 16 0,0 0-25 0,0 0-34 16,0 0-10-16,11 0 0 15,18 0 13-15,18 0 1 16,1-12 4-16,-2-9 0 16,-10 0 10-16,-5 9 4 15,-19 6 5-15,-7 6-16 16,-2 0-12-16,-3 0-10 16,6 0-5-16,1 0 5 0,0 27 1 15,-4 6 4-15,4 0 7 16,-4 3-6-16,-3 3 0 15,0 0-4 1,0-6 2-16,0-6 0 16,8-14-3-1,-2-5 1-15,0-2 3 16,2-6-4-16,1 0 3 16,11 0 0-16,3-12 11 0,7-11-7 15,4-11-2-15,-8 1-4 0,1 3 0 0,-7 0 0 16,0 3 0-1,-6 9-1-15,-8 6-1 0,2 9 0 16,-8 3 0-16,6 0-4 16,0 0-8-16,8 12-4 15,-1 15 15-15,-3 0-2 16,0-3 3-16,-2-6 1 16,1-6 1-1,-6-6-1-15,5-6 3 0,-5 0-4 16,0 0 0-16,14 0 0 15,6 0 0-15,4-18 9 16,2-9-6-16,-1 3-3 16,-2 0 0-16,1 6-2 15,-7 6 1 1,-3 9-1-16,-3 3-10 16,-2 0 0-16,2 0 4 15,3 0-5-15,3 6 12 16,-1 9-1-16,6-9 2 0,4-6-1 0,4 0 2 15,4 0 3-15,-3-6 0 16,-4-19 0-16,-7-2-1 16,-3 0-1-1,-9 4 0-15,-11-8 3 16,0 8 0-16,0 1-2 16,0 5 1-1,-28 7-4-15,-2 7-19 16,1 3 16-16,9 0-9 15,3 21 6 1,11 12 4 0,1 1 2-16,5-7-1 15,0-3 0 1,0-9-2-16,0-6-5 16,5-6-4-16,15-3 8 15,3 0 4-15,3 0 7 16,-2 0-5-16,-10 0-2 0,-2 0-1 15,-9 0-6-15,-3 30 2 0,0 15-4 0,0 9 1 0,-12 9 8 0,-8 15 3 0,2 7-1 16,5 5 3-16,0 3 2 16,-4 3-2-16,-3 7 8 15,-3 5 4-15,-4 0 8 16,-1 0-5-16,-1-2-2 16,-1-25-7-16,3-21-2 0,6-21-3 15,3-18 4-15,-2-15 6 16,-11-6 9-16,-7 0 4 15,0-30-7-15,4-27-6 16,17-24-12-16,17-31-4 16,17-23-9-16,46-24-44 15,10 3-41-15,1 5-38 16,-16 28-45 0,-23 21-30-16,-27 36-114 15</inkml:trace>
  <inkml:trace contextRef="#ctx0" brushRef="#br0" timeOffset="34249">6566 3064 572 0,'0'0'173'0,"0"0"-108"16,0 0-22-16,0 0 5 0,0 0-27 15,0 0-12 1,-6 21-4-16,2 6 5 0,4 4-9 16,0 2-1-16,28-6 3 15,4-9 6-15,2-6 1 16,-11-12 0-16,-2 0 14 15,-9-12 42-15,-7-12 20 16,-5-9-1-16,0 6-42 16,-25 2-43-16,-14 8-8 15,-9 7-7-15,19 8-91 16,29-5-120-16,6-7-330 16</inkml:trace>
  <inkml:trace contextRef="#ctx0" brushRef="#br0" timeOffset="34840">8614 3705 709 0,'0'0'136'15,"0"0"-71"-15,0 0 63 16,-116-159-41-16,79 111-27 15,11-4-17-15,-1-8-12 16,4-9-24-16,-2-9-2 16,2 3-1-16,7 6-2 15,3 3 1-15,9 14-3 16,4 13 0-16,0 12-1 16,0 12-3-16,21 9 3 15,8 6-10-15,5 15 4 16,-1 42-8-16,-10 30 3 15,-23 34-9-15,0 11 20 16,-40 16 2-16,-16-1 0 16,-2-18 0-16,18-33 2 15,17-36-2-15,17-35-1 16,6-25 1 0,0 0 5-1,26-52 7-15,52-35 8 16,35-33-15-16,28-12-5 15,1 14 3-15,-11 16-4 0,-24 21-5 16,-24 21-12-16,-25 21-14 16,-18 18-10-16,-20 21-43 15,-11 0-66-15,-5 15-78 0,-4 24-239 16</inkml:trace>
  <inkml:trace contextRef="#ctx0" brushRef="#br0" timeOffset="35430">9464 3052 796 0,'0'0'168'0,"0"0"-99"0,0 0 19 0,0 0-14 16,0 0-44-16,0 0-30 16,-6-23-5-16,6 46-8 15,0 8 13-15,0 4 3 16,0-8 0-16,9-2-1 16,21-13 7-16,13-9-5 15,8-3 2-15,13 0 2 16,6-30-2-16,-1-15 0 15,-11-1 0-15,-18 4-3 16,-14 3 4-16,-12 6-5 16,-11 6 9-16,-3 9 1 15,0 9-1-15,0 9 37 16,0 0-24-16,-7 3-24 0,-23 48-13 16,-10 21 13-16,-7 18 8 15,10 1-3-15,14-4-5 16,6 0 0-16,4 1 3 15,3 5-3-15,0 0 0 16,-7 9 1-16,-3-8-3 16,0-22 3-1,3-22-1-15,8-25 3 16,2-13-3-16,-7-12 0 16,-9 0 12-1,-6 0 5-15,-15-21-14 0,1-12 5 16,-1-4-8-16,7-11-2 15,11-6-28-15,15-8-58 16,11-17-55-16,20 7-127 0,30 12-134 16</inkml:trace>
  <inkml:trace contextRef="#ctx0" brushRef="#br0" timeOffset="36293">10031 3567 72 0,'0'0'394'0,"0"0"-253"16,0 0-24-16,0 0-36 0,0 0 16 15,0 0-33-15,-3-84 0 16,-9 78-8-16,-5 2 11 16,-3 4-36-16,-3 0-26 15,-5 0-5-15,1 27-11 16,1 13 11-16,3 8 0 15,6 3 0-15,10-9 3 16,7-3-6-16,0-6 8 16,0-6-7-16,27-12 2 15,7-9-1-15,-2-6 1 16,6 0 6-16,-9-27-1 16,-1-9 6-16,-5-3-4 15,-10-6-2-15,-6 3 8 16,-7-6 11-16,0 9-3 0,0-1-4 15,-7 20 10-15,-10 1-20 16,-2 11-7-16,-1 8 0 16,-11 0-8-16,1 0 8 15,-4 27-5-15,5 8 0 16,9 8 5-16,9 2 0 16,11-3-1-16,0 0 1 15,8-9 0-15,21 0 0 16,5-9 0-16,6-6 1 15,4-12-1-15,5-6-3 63,4-6 3-63,5-27 2 0,-9-9 3 16,-5 3-2-16,-10 6-1 0,-11 0-1 0,-9 6 4 0,-5 6-5 0,-6 9 3 0,-3 9 2 15,0 3 1-15,0 0-4 16,0 0-2-16,0 0-8 0,0 0-8 15,0 15 2 1,0 21 7-16,0 9 7 16,0 0 3-16,0-12-2 15,0-3 2-15,0-9 0 16,20-9-1-16,4 0 2 16,7-12-1-16,9 0 1 15,-1-14 1-15,1-17-3 16,-6-2 0-16,-14 3 4 15,-10 3-5-15,-3 6 2 16,-7 3 1-16,0 6-2 16,0 6 1-16,0 6-3 0,0 0-7 15,0 0-9-15,0 21-2 0,0 18 18 16,0 12 1 0,0-9 3-16,13-3 0 0,7-14-2 15,3-10-2-15,5-13-7 16,-2-2 0-16,1 0-28 15,-7-29-102 1,-11-8-150-16</inkml:trace>
  <inkml:trace contextRef="#ctx0" brushRef="#br0" timeOffset="36522">10875 3161 534 0,'0'0'169'0,"0"0"-68"0,0 0-26 15,0 0 13-15,0 0 12 16,0 0-29-16,6-72-11 16,-6 72-31-16,0 0-29 15,0 0 0-15,0 23-20 16,0 14 20-16,0 11 4 16,0 0-4-16,0-3-2 15,3 3-55-15,17-3-74 16,4-3-44-16,2-2-104 0</inkml:trace>
  <inkml:trace contextRef="#ctx0" brushRef="#br0" timeOffset="37087">10988 3672 520 0,'0'0'149'0,"0"0"-49"0,0 0 23 15,0 0-31-15,0 0-41 16,0 0-20-16,-6-12-23 16,6 12-8-16,0 0 0 0,0 0-5 15,12 6 5 1,5 18 1-16,0 6 4 0,-4 9-4 16,-2 1 1-16,-5-1 4 15,0-3-6-15,-6-3 0 16,5-15 4-16,-5-3-4 15,0-13-8-15,0-2 4 16,0 0 4-16,0 0 6 16,0 0-3-16,0 0-1 15,0 0 4-15,-11 0 8 16,5 0-9-16,6 0 4 16,0 0-3-16,0-27-2 15,6-14-4-15,34-26-5 16,13-8 2-16,4-3 3 15,-3 12 3-15,-18 15-3 16,-8 12 3-16,-12 20-1 16,-12 7 0-16,-4 12 4 0,0 0 4 15,0 0 1-15,0 0 1 16,0 0-6-16,0 0-6 16,-11 18-2-16,-6 13 2 15,-3 5 1 1,8-3-1-16,1 3 3 0,11 3-2 15,0 0-1 1,0-6 0-16,0-6 0 16,3 0-1-16,25-12-18 0,4-5-77 15,15-10-75 1,13 0-310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3:07:37.757"/>
    </inkml:context>
    <inkml:brush xml:id="br0">
      <inkml:brushProperty name="width" value="0.05" units="cm"/>
      <inkml:brushProperty name="height" value="0.05" units="cm"/>
      <inkml:brushProperty name="color" value="#ED1C24"/>
      <inkml:brushProperty name="fitToCurve" value="1"/>
    </inkml:brush>
  </inkml:definitions>
  <inkml:trace contextRef="#ctx0" brushRef="#br0">0 458 821 0,'0'0'175'16,"0"0"-25"-16,0 0-11 16,0 0-70-16,0 0-48 15,0 0-21-15,0 0 0 16,13 103 43-16,6-26 12 15,1 9-8-15,-6 2-15 16,0 1-6-16,-11-7-4 16,-1-12-9-16,-2-13 1 15,3-23 0-15,-3-14-9 0,0-14 1 16,0-6-1 0,0 0 21-16,0 0 20 0,0-29-3 15,-11-20-5-15,-9-25-36 16,4-23-2-16,10-14 0 15,3-18 0 1,3 3 0-16,-3 9 1 0,-4 20-1 16,-2 25 0-16,2 23 2 15,4 27-2-15,3 10 0 16,0 9-8-16,0 3-13 16,32 0-5-16,32 0 2 15,21 26 24-15,20 16-2 16,4 16 2-16,-12 11-5 15,-10 2 0-15,-21 6 4 0,-24-5 0 16,-20 2 0 0,-19-3 1-16,-3-2 0 0,-28 0 0 15,-40-3-1-15,-34-6-8 16,-8-9-23-16,2-5-34 16,12-18-43-16,42-13-45 15,35-15-52-15,19-9-13 16,60-45-148-16</inkml:trace>
  <inkml:trace contextRef="#ctx0" brushRef="#br0" timeOffset="382">1017 483 255 0,'0'0'452'16,"0"0"-253"-16,0 0-12 15,0 0-21-15,0 0-69 0,0 0-50 16,16-22-21-16,-13 50-21 15,0 15 31-15,6 12 22 16,1 5-29-16,-1 4 5 16,1 0-20-16,-4-3 0 15,-3-13-2-15,1-8-6 16,-1-17 5-16,0-14-10 16,-3-4 1-16,0-5 7 15,0 0 7-15,0 0 29 16,0-26-4-16,-19-31-17 15,-10-23-18-15,11-17-6 16,5-15 0-16,10-8 0 16,3 3-2-16,0 14-4 0,0 17-7 15,0 27 4-15,16 18 0 16,6 15-7-16,19 6-11 16,20 8-20-16,18 10-16 15,13 2-45-15,1 0-68 16,-21 14-127-16,-21 18-82 15</inkml:trace>
  <inkml:trace contextRef="#ctx0" brushRef="#br0" timeOffset="549">973 690 582 0,'0'0'139'0,"0"0"-112"16,0 0 20-16,0 0 17 15,173-20-30-15,-71-6-34 16,7-5-20-16,-1 2 18 16,-12 3-270-16</inkml:trace>
  <inkml:trace contextRef="#ctx0" brushRef="#br0" timeOffset="951">2166 272 631 0,'0'0'225'0,"0"0"-77"15,0 0 10-15,0 0-23 16,0 0-50-16,0 0-30 16,-101-131-6-16,70 124-22 15,1 7-11-15,-4 0-10 16,-7 4-6-16,6 21 0 15,2 10-1-15,18 2-2 16,15 0 2-16,0 0-4 16,9 2 1-16,30 5 3 15,2-1-3-15,6 5 4 16,-3 4 5-16,-3 0-3 0,-2 1 0 16,-10 0-2-1,-4-5 1-15,-11-2-1 0,-9-12 0 16,-5-3 0-16,0-2 0 15,-16-7 3-15,-28-1 2 16,-16-4 1-16,-20-11-6 16,-2-3-22-16,-1-3-84 15,14 0-119-15,23-29-132 16,34-37-442-16</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05:30.751"/>
    </inkml:context>
    <inkml:brush xml:id="br0">
      <inkml:brushProperty name="width" value="0.05" units="cm"/>
      <inkml:brushProperty name="height" value="0.05" units="cm"/>
      <inkml:brushProperty name="color" value="#3165BB"/>
      <inkml:brushProperty name="fitToCurve" value="1"/>
    </inkml:brush>
  </inkml:definitions>
  <inkml:trace contextRef="#ctx0" brushRef="#br0">0 370 419 0,'0'0'231'15,"0"0"-177"-15,0 0-35 16,0 0 36-16,0 0 11 0,0 0-27 15,-9-15-28-15,53 11-9 16,13-2 9-16,13-3-1 16,6-3 6-16,-2-3-4 15,7 1-3-15,-12-5-1 16,-5 4-4-16,-17-3-1 16,-10 3 1-16,-14-9-2 15,-14 0 3-15,-9-3 2 16,0-3-7-16,-9 0-4 15,-31 3 0-15,-1 3-3 16,-2 5 7-16,3 8 7 16,13 1 0-16,10 8 5 15,14 2-3-15,3 0-8 16,0 0-1-16,0 0-3 16,9 2 3-16,19 17 1 0,2-1 3 15,-4 3 0-15,2 0-1 16,-2 6-1-16,-2 0-1 15,-4-6 9-15,-8 6-6 16,-12 6 5-16,0 6-9 16,-43 15-5-16,-30 0-103 15,-31 7-290-15</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05:29.744"/>
    </inkml:context>
    <inkml:brush xml:id="br0">
      <inkml:brushProperty name="width" value="0.05" units="cm"/>
      <inkml:brushProperty name="height" value="0.05" units="cm"/>
      <inkml:brushProperty name="color" value="#3165BB"/>
      <inkml:brushProperty name="fitToCurve" value="1"/>
    </inkml:brush>
  </inkml:definitions>
  <inkml:trace contextRef="#ctx0" brushRef="#br0">0 953 489 0,'0'0'124'0,"0"0"-59"0,0 0 38 16,118-174-28-16,-69 108-18 16,5-13-13-16,-4-2-17 15,-10-9 5-15,-7-3 6 16,-13 2-12-16,-6 4-1 15,-11 9-16-15,-3 18 2 16,0 24-6-16,0 18 19 16,0 15 42-16,-23 3-66 15,-14 36 0-15,-10 39 0 0,-13 36 0 16,10 19 4 0,10 5-3-16,13-6 2 0,13 4-3 15,11-4 1-15,3-15-3 16,10-29 1-16,27-37-10 15,12-30-13-15,12-18 23 16,6-12 1-16,1-36 3 16,2-10 3-16,-10-5-5 15,-13 3 2-15,-15 0 0 16,-9 6-1-16,-15 15 4 16,-8 3-5-16,0 5 4 15,0 11 2-15,-14 5-4 16,-6 5-3-16,-6 10-1 15,-12 0-2-15,-5 25-11 0,0 16 13 16,5 11 0-16,20-4 0 16,7-6 1-16,11-6 0 15,0-9 0-15,0-12-3 16,0-3-5-16,14-5-1 16,6-1 6-16,0 2-5 15,-1-8 3-15,6 3-4 16,-7 0-4-16,2-3-3 15,-3 7-2-15,-6 1 0 16,-1 7-12-16,0 9 8 16,3 4 10-1,1-1 3-15,3 0-1 16,6-9-9-16,3-9 9 16,12-9 1-16,8 0 6 15,1-15 3-15,-1-18 4 16,-6-13 1-16,-5-2-4 15,-9-6 11-15,0-6 10 0,-2-9 16 16,2-7-6 0,2-5-18-16,1-12 3 0,5-3-7 15,-4 0 16-15,-4 18-18 16,-12 26-4-16,-11 29 32 0,-3 17 15 16,0 2-31-16,0 4 5 15,0 0-25-15,0 18-17 16,-14 36 0-16,-9 31 17 15,-3 17 11-15,2-3-8 16,4 1 0-16,0-4-1 0,-3 0 0 16,9-9-2-1,5-17-2-15,9-16-41 16,0-21-61-16,0-18-7 16,14-15 9-16,6 0-98 0,-5-33-98 15</inkml:trace>
  <inkml:trace contextRef="#ctx0" brushRef="#br0" timeOffset="437">832 661 466 0,'0'0'164'0,"0"0"-84"16,0 0-38 0,0 0-21-16,0 0-9 0,0 0 9 15,124-11 10-15,-63 11-6 16,-2 0-6-16,1-4-10 15,-6 2-3-15,-1-4-1 16,-3-7-5-16,-2-1 5 16,-5-5 5-16,-13-2-6 15,-13-3 0-15,-11 3 4 16,-6 6 13-16,0-9 1 16,0 6 40-16,-20 3-60 15,-7 6 1-15,1 9 0 16,3 0-1-16,-5 9 1 15,5 27-3-15,-4 18 0 16,4 7 0-16,9 7 3 0,5 11-2 16,9-10 3-16,0-6-3 15,3-15 2 1,37-18-1 0,10-20 8-16,7-10 2 15,4 0 1 1,-9-31-10-1,-8-2-3-15,-13 0 0 0,-19 0-116 16,-4 0-154-16</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05:32.709"/>
    </inkml:context>
    <inkml:brush xml:id="br0">
      <inkml:brushProperty name="width" value="0.05" units="cm"/>
      <inkml:brushProperty name="height" value="0.05" units="cm"/>
      <inkml:brushProperty name="color" value="#3165BB"/>
      <inkml:brushProperty name="fitToCurve" value="1"/>
    </inkml:brush>
  </inkml:definitions>
  <inkml:trace contextRef="#ctx0" brushRef="#br0">431 4062 921 0,'0'0'165'0,"0"0"-27"15,0 0 11-15,0 0-47 16,0 0-47-16,0 0-28 16,0 0-11-16,9 27-16 15,-9 42 3-15,-17 24 34 16,-15 13-8-16,-5-1-12 15,-4-3-7-15,1-8 1 16,4-7 1-16,2-24-9 16,14-18 4-16,11-21-6 15,6-15-1-15,3-9 2 0,0 0 3 16,0 0 2-16,0-6 8 16,0-42 14-16,3-24 2 15,20-24-31-15,10-18 0 16,4-10 5-16,0-5-5 15,3-4 1 1,-4 13-1-16,-2 26 1 16,-11 38-1-1,-9 29 0 1,-11 21-2-16,-3 6 0 16,0 0-4-16,10 6-3 0,7 42-9 0,12 30 16 15,12 24 1-15,-7 12 1 16,-2 7 0-16,-1-7 1 0,-4-2-1 15,-10-10-13 1,0-15-11-16,-8-15-36 16,-6-15-28-16,0-18-90 15,-3-18-107-15,0-21-95 16</inkml:trace>
  <inkml:trace contextRef="#ctx0" brushRef="#br0" timeOffset="244">0 4537 712 0,'0'0'229'0,"0"0"-165"0,0 0 61 15,0 0 4 1,0 0-49-16,0 0-58 0,197-78 34 16,14 21 18-16,29-9-38 15,-17 6-27-15,-38 20-3 16,-55 13-1-16,-60 15-5 15,-50 12-28-15,-20 0-108 16,-67 12-265-16</inkml:trace>
  <inkml:trace contextRef="#ctx0" brushRef="#br0" timeOffset="4633">1670 19 645 0,'0'0'77'0,"198"-11"-53"16,-91 11 5-16,0 0-2 16,-20 9 2-16,-11 20-13 15,-15 10-1-15,-15 9-4 16,-9 16-5-16,-17 11-1 15,-20 12 27-15,-17 15 12 16,-63 16-25-16,-24 5-6 16,-9 7 16-16,17-5-15 15,29-4-1-15,27-12-10 16,26-7 5-16,14-6 0 16,0-12-8-16,0-2 2 15,17-8-2-15,9-4 0 16,11-1 1-16,16 0-1 15,24-3 0-15,24-3 0 0,29-18 2 16,24-14 1-16,6-19-2 16,-10-9 1-16,-32-3-4 15,-48 0 5-15,-41 0-1 16,-24 2 0-16,-5 2 2 16,0-1 21-16,-17 12 6 15,-24 9-30-15,-8 21 37 16,-9 28 5-16,9 41 2 15,8 39 14-15,7 45-36 16,5 31 16-16,9 17-12 16,3 7-5-16,7 6 11 15,10-7-21-15,0 7 5 16,0-3 6-16,0 12-1 0,0 5-5 16,0-5-3-1,-17-4 2-15,-23-13 0 0,-10-26 0 16,-18-26-5-16,-8-46-6 15,-21-33 0-15,-23-32-3 16,-27-34 1-16,-30-19 0 16,-24-29-3-16,-6-6-25 15,17-33-55-15,36-42-76 16,53-33-184-16,47-54-642 16</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05:38.451"/>
    </inkml:context>
    <inkml:brush xml:id="br0">
      <inkml:brushProperty name="width" value="0.05" units="cm"/>
      <inkml:brushProperty name="height" value="0.05" units="cm"/>
      <inkml:brushProperty name="color" value="#3165BB"/>
      <inkml:brushProperty name="fitToCurve" value="1"/>
    </inkml:brush>
  </inkml:definitions>
  <inkml:trace contextRef="#ctx0" brushRef="#br0">571 0 830 0,'0'0'123'0,"0"0"-8"0,0 0-16 16,0 0-26-16,0 0-51 15,0 0-22-15,-47 56 1 16,7 53 0-16,-13 23 6 16,-1 13 4-16,4 2-9 15,10-2-1-15,17-10 1 16,20-12 0-16,3-18-2 16,40-17-1-16,33-19-8 0,20-22-5 15,11-16-5 1,6-19 6-16,0-12 6 0,-3-9 7 15,-9-33 0-15,-18-10 2 16,-24 2 2-16,-22 7 0 16,-25 1 3-16,-9 9-2 15,0 0-3-15,-32 3-2 16,-11 3-5-16,2 9-3 16,7 6 5-16,19 6-6 15,15 3 9-15,0-3-8 16,0 0 6-16,38-3-9 15,20-3 7-15,8 3 4 16,1 6 2-16,-10 3-2 16,-13 0 0-16,-10 0 0 15,-2 21 1-15,-5 12 4 16,-4 15-1-16,-3 18 14 16,-3 25 10-16,-3 29 15 0,-11 27 13 15,-3 30 2-15,0 28-20 16,0 30-16-16,0 8 18 15,0-14-19-15,0-39-15 16,0-59-3-16,0-55-3 16,0-36-28-16,0-35-99 15,14-5-81-15,16-54-64 16</inkml:trace>
  <inkml:trace contextRef="#ctx0" brushRef="#br0" timeOffset="1822">1892 998 715 0,'0'0'211'0,"0"0"-92"15,0 0 0-15,0 0-26 16,0 0-44-16,0 0-44 15,49-60-3-15,24 78 3 16,11 21 0-16,0 9 2 16,-4 13-5-16,-7 1 1 15,-12 11-1-15,-18-1-4 16,-23 3 3-16,-20-6-1 0,0-9 0 16,-12-15-2-16,-25-14-10 15,-4-14-12 1,4-10 12-16,4-7-1 0,13 0 4 15,17-13 8-15,3-29-5 16,33-15-3-16,41-18 3 16,8-9-3-16,7 3-4 15,-16 3 10-15,-13 9 3 16,-7-1 0-16,-13 7 4 16,-3 6 6-16,-13 3 10 15,-10 12 6-15,-8 5 1 16,-6 10 8-16,0 10-6 0,0 2-11 15,-11 5 3 1,-12 8-15-16,-7 2-6 0,-4 0 0 16,-2 44 4-16,5 20-4 15,11 19 1-15,20 11-1 16,0-1 0-16,34-6-2 16,24-17 2-16,11-16 2 15,-2-21-2-15,3-21-4 16,-7-12-4-16,-2 0 5 15,-8-18 3-15,-2-19 6 16,-2-7-5-16,-5-7 3 16,-10-7-1-16,-11-1-1 15,-17-5 4-15,-6 4 1 16,0 6 7-16,-14 15-5 16,-9 12 0-16,-3 12 6 0,3 15-2 15,-7 0-13-15,-7 23 1 16,3 37-6-16,7 19 6 15,21 6-1-15,6-2 1 16,10-7 0-16,33-13 1 16,11-18-2-16,7-15 1 15,-2-18 3-15,4-12-1 16,1 0 1-16,2-6 3 16,-2-27-3-16,-1-6 3 15,-2-9-4-15,-7 0 5 0,-7 0-6 16,-4 2-1-1,-6 7 1-15,-4 3-2 0,-7 9 0 16,-2 12-1-16,0 9-3 16,-5 6-7-16,6 0 1 15,-7 21 2-15,2 15 0 16,-6 1 7-16,-3-8-1 16,-4-10-2-16,-1-11 3 15,-6-5-1-15,3-3 2 16,-3 0 2-16,0 0 5 15,0 0 4-15,0-15-4 16,0-18-7-16,-9-3 0 16,-9 1 4-16,-5 1-4 15,-3 7 0-15,-2 12 5 16,-5 9-2-16,-7 6-3 0,-3 0-5 16,-4 33 2-16,1 21 3 15,5 9-2-15,10 0 2 16,16 1 0-16,15-7-5 15,0-9 4-15,15-9 1 16,26-15 1-16,-1-12 0 16,0-12-1-16,10 0 0 15,-2-27 2-15,2-30 2 16,2-16 3-16,-1-14 4 16,-7-9 7-16,-12-6 10 15,-8-9 1-15,-10-4-7 16,-14 1-5-16,0 3-11 0,0 17 1 15,-21 31 1 1,4 24-2-16,5 27 1 0,7 9 1 16,-1 3-8-16,-14 34-9 15,-13 43-8-15,-7 35 17 16,-3 26 3-16,16 4-2 16,13 2-1-16,14-12 0 15,0-14 1-15,17-22-2 16,27-27-1-16,5-20 2 15,9-26 0-15,1-19 1 16,9-4 0-16,-5-16 2 16,4-29 2-16,-3-6-4 15,-12-7 2-15,-2-2-1 16,-13 4 2-16,-10 10-4 16,-17 17 1-16,-6 13 0 0,-1 13-1 15,-3 3-2-15,3 0-8 16,8 19-6-16,-2 14 9 15,11 5 6-15,3-5-2 16,11-11-7-16,10-13-5 16,9-9 8-16,18 0 2 15,2-19 5-15,-3-16 0 16,-7-5 1-16,-12-5-2 16,-7-3 2-16,-15 3-2 15,-9 0 4-15,-14 6 0 0,-6 12 0 16,0 11 7-1,0 14 1-15,0 2-11 0,-29 21-3 16,-25 51-5-16,-16 30 8 16,-11 28 3-16,12 14-1 15,8 12-2-15,15 7 0 16,13 18-2-16,10 16 2 16,12 15 6-16,11 4 10 15,0-11-5-15,3-20-8 16,11-15 5-16,-8-26-1 15,-6-24-3-15,0-33-1 16,-9-29-2-16,-28-31 0 16,-13-27 2-16,-13-4 6 15,-12-59-2-15,8-45-7 16,24-51 0-16,37-46-14 0,9-41-28 16,74-7-6-16,26 27-5 15,18 37-23-15,9 50-28 16,0 31-60-16,3 18-168 15,2 8-412-15</inkml:trace>
  <inkml:trace contextRef="#ctx0" brushRef="#br0" timeOffset="2505">484 3825 872 0,'0'0'132'0,"0"0"-38"16,0 0 6-16,0 0-37 15,0 0-36-15,0 0-27 16,-6 33 4-16,6 40 27 16,-6 14 21-16,-22 3-18 15,-8 1-4-15,-7-2-1 16,-5-4-12-16,4-19-8 16,12-12-4-16,11-27-3 15,15-14 1-15,6-13-2 0,0 0 4 16,0-7 10-1,0-47 4-15,13-36 0 0,27-33-19 16,17-25 1 0,10-17-1-16,9-19 0 0,5-14 1 15,-4 2-1-15,-1 13 0 16,-15 51-1-16,-21 53-4 16,-20 49 2-16,-17 30 1 15,3 12-6-15,-1 72-18 16,-5 55 12-16,0 50 14 15,0 10 1-15,-28-1-1 16,8-5 0-16,14-25-1 16,6-14-6-16,0-34-88 0,29-27-105 15,5-36-75 1,-7-27-78-16</inkml:trace>
  <inkml:trace contextRef="#ctx0" brushRef="#br0" timeOffset="4213">197 4240 581 0,'0'0'157'0,"0"0"-104"15,-197 0 25-15,169 0 17 16,25 0-27-16,3 0-30 16,55 0-35-16,64 0 5 15,62-14 28-15,40-28 1 16,10-1-7-16,-25 7-11 15,-42 12-1-15,-48 12-7 0,-44 12 0 16,-37 0 6-16,-21 0 0 16,-11 0-4-16,0 0-2 15,5 3 1-15,1 36-7 16,2 24 35-16,-11 22-11 16,0 23 11-16,-14 33-5 15,-26 25-9-15,-10 14-4 16,-4 1-5-16,8-19-9 15,5-15-4-15,15-38 0 16,9-25-1-16,11-30 3 16,3-27 1-16,3-18-4 15,0-3 4-15,0-6 5 16,0 0 17-16,-3-21 3 16,-2-39 0-16,5-27-27 0,0-34-4 15,20-26-1-15,31-42 0 16,19-22-4-16,14-6-4 15,3 13 0-15,-11 39 0 16,-13 41 2-16,-20 37 4 16,-15 36-2-16,-15 24 3 15,-9 21 0-15,-4 6-6 16,4 15-15-16,2 39-1 16,0 24 23-16,-6 18-1 15,0 10 0-15,-9-4-5 16,-25 0 3-16,-10-5-2 15,1-14-10-15,6-22-4 0,18-25-8 16,14-21 8-16,5-15 3 16,5 0 3-16,45-4 5 15,22-37 7-15,20-13 2 16,4-13-2-16,-9 5 4 16,-13 16-2-16,-18 1 1 15,-16 18-1-15,-13 12-2 16,-16 3 2-16,-8 12 4 15,-3 0-3-15,0 0-2 16,0 3-1-16,0 39 0 16,3 27 1-16,-3 18 18 15,0 19-5-15,0 2-4 16,-10 10 11-16,-27-2-6 0,-6 5 4 16,-4-3-5-1,4-10-7-15,15-15 4 0,8-18-5 16,7-21-4-16,10-21 4 15,-4-21-1-15,7-9-2 16,0-3 6-16,-4 0 11 16,1-42 5-16,3-36-20 15,0-24-3-15,0-27 0 16,30-31-1-16,18-27 0 16,5-23 0-16,21 3-4 15,-1 16 2-15,0 44-4 16,-10 45 2-16,-22 39 1 15,-18 36 2-15,-15 18-4 16,-8 9 1-16,0 0 0 16,0 0-5-16,3 18-4 15,3 24 4-15,-6 24 9 0,0 13 1 16,0 4 0-16,-23 2-2 16,-15-13 1-16,3-5-8 15,1-13-14-15,7-19-43 16,13-14-31-16,14-17-28 15,0-4 77-15,41-6-10 16,28-34-15 0,12-7-23-16,-8-8 39 15,-16 13 48-15,-23 6 8 16,-10-3 7-16,-7 12 35 16,-11 0 23-16,0 6 15 0,0 6-10 15,-1 3-17-15,4 6-11 16,-2-7-12-16,3 7-6 15,-3 6-5-15,7 0-7 16,3 0-10 0,3 6 3-16,3 34-2 0,-3 1 3 15,-7 14 0-15,-3 2 1 16,-3 3-5 0,-7-3 4-16,0-6-3 15,0-9-2-15,0-11 2 0,0-10 0 0,0-13-3 16,0-1 1-16,0-7 0 15,0 0 4-15,0-3 5 16,0-34 4-16,0-17-14 16,0-15 0-1,26-6-2-15,17 6 2 0,9 6-2 16,0 9 1-16,2 14 1 16,-10 13-2-16,-8 13 1 15,-13 14-1-15,-6 0-7 16,-3 2 5-16,-5 31 4 15,-1 15 1-15,-5 4-1 0,3-1 4 16,8-3-2-16,9-9-2 16,7-12 1-16,7-9 3 15,6-12 1-15,10-6-4 16,8 0 6-16,13-33 6 0,2-18 12 16,-9-3-2-16,-10-6 1 15,-14 0 4-15,-16 2-2 16,-16 2-6-1,-11 4-5-15,0 7-4 0,-34 6-8 16,-19 12-3-16,-8 18-2 16,1 9-3-16,3 0 2 15,13 15-6-15,8 21-19 16,13 6-43-16,9-6-12 16,14 1-82-1,0-4-25 1,17-6-57-16,27-4-74 0,-1-4-125 15</inkml:trace>
  <inkml:trace contextRef="#ctx0" brushRef="#br0" timeOffset="5336">3682 4273 235 0,'0'0'199'0,"0"0"-115"0,0 0 12 15,191-72 5-15,-168 51-2 16,-9-6 9-16,-11-2 26 16,-3-2-27-16,0 1-25 15,0 3-33-15,-17 12-5 16,0 12-4-16,-3 3-10 15,-6 0-14-15,-7 27-8 16,-4 18 2-16,-3 16 1 16,10 5-3-16,7 3 2 15,15-7-1-15,8-4-4 16,0-13-3-16,27-9 0 16,10-21 0-16,14-12 3 0,16-3 0 15,5-33 2-15,6-21 0 16,-11 3-3-16,-21 5 8 15,-16 11 6-15,-16 4-3 16,-5 10-1-16,-9 6-3 16,0 9-4-16,0 6 3 15,0 0-10-15,0 0-5 16,0 0 2-16,5 25-3 16,-2 17 6-16,0 3 7 15,3 3-2-15,5-12 0 16,1 0-1-16,5-9-4 15,0-6 3-15,7-12-1 0,-1-6 2 16,6-3 3-16,12 0 5 16,10-24 2-16,1-15 4 15,12-3-12-15,3-6-6 16,2-10 6-16,6 4-4 16,-5 0 0-16,-10 6 0 15,-13 15-2-15,-21 12-1 16,-12 15 1-16,-11 6 0 15,-3 0-1-15,0 0-8 16,0 0 3-16,8 3-7 16,-2 12 12-16,0 0 1 15,0-9 1-15,-1-3-1 16,1-3 0-16,-3 0 0 16,0 0 1-16,-3 0 5 15,0 0 1-15,0 0-2 0,0 0 0 16,-6 0-2-16,-14-3-3 15,-3 0-3-15,-4 3 0 16,-7 0-3-16,-9 24 1 16,-4 30 2-1,4 9-2-15,9 10 4 16,22-7-1-16,12-6 3 16,0-6-2-16,29-15 1 15,25-18 0-15,10-15 1 16,15-6 7-16,8-35-8 15,7-29 2-15,-4-8 2 0,-9-3-2 16,-15-7 0-16,-13 1 1 16,-16-12 4-1,-10 6 4-15,-13 0-4 0,-11 18 0 0,0 23-2 16,-3 16-3 0,0 21 6-16,0 9 4 15,0 0-12-15,0 0 0 0,0 33-10 16,0 21 10-16,-23 19 3 15,-4 8 2-15,7-6-2 16,0-3 0 0,14-9-1-16,6-5 0 15,0-7-2-15,0-7 0 16,0-7 1-16,3-13 0 16,17-15-1-16,20-9-2 15,19-15 0 1,22-33 1-16,12-6 0 0,-9 6 1 15,-13 14-4-15,-15 16-2 16,-13 9 2 0,1 9-1-16,4 0-1 15,-5 0-8-15,-7 0-19 16,-5 9-16 0,-8 9-26-16,-3 3-64 15,-4-2-87 1,-9 2-96-16,-4-13-171 0</inkml:trace>
  <inkml:trace contextRef="#ctx0" brushRef="#br0" timeOffset="6080">4154 4403 203 0,'0'0'221'0,"0"0"-106"15,0 0-33-15,0 0 13 16,0 0-13-16,0 0-9 0,0-109-8 16,0 88 8-16,0 1 2 15,0-7-17-15,0 6-16 16,-13 0 7-16,2 2-13 15,5 7-7-15,-2 6-6 16,5 3-3-16,-3 0-12 16,-5 0-8-16,-7-3 0 15,-16-2-75-15,-13 4-149 16,-7 4-117-16</inkml:trace>
  <inkml:trace contextRef="#ctx0" brushRef="#br0" timeOffset="7470">5544 4226 256 0,'0'0'161'0,"0"0"-75"0,0 0-10 15,0 0 9-15,0 0-4 16,0 0-12-16,44-148-3 15,-18 106-14-15,-3-3-14 16,5-9-3-16,-9 2 26 16,-5-4 3-16,-8-4-18 15,-1-4-13-15,-5 13 3 16,0 9-2-16,0 18 6 0,0 12 19 16,0 12-25-1,0 0-15-15,0 0-12 0,-8 0-7 16,-4 0-7-16,-16 36-2 15,-8 27 9-15,-12 18 11 16,5 15-8-16,7 10 5 16,5-1-8-1,4 6 10 1,7-5-8-16,0-7 2 16,8-9-2-16,1-12 0 15,5-24 0 1,6-14-1-16,-3-13 0 0,3-25-1 15,0-2 1-15,0 0 0 0,0 0 4 0,0-8 6 16,26-38 19-16,11-10-17 16,10-11-6-16,2 1-3 15,6-3-2 1,-3 12-2 0,3 9 0-16,-9 14 1 15,-9 14 0 1,-10 13-2-16,-4 7-3 0,-3 0 0 15,3 7-6-15,1 28 8 16,-4 4-3-16,-3 3 5 0,3 4 1 0,-8-7 0 0,8-6-1 16,1-3 0-16,-1-6 6 15,3-12-5-15,-3 1 2 0,10-5-3 16,7-8 13 0,6 0-2-16,15-24 2 0,5-18-2 15,4-9-3-15,-4-4-2 16,-13 5-4-16,-16-2-2 15,-31 1 0-15,-3 7-68 16,-70-2-201-16,-30-5-536 16</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09:01.216"/>
    </inkml:context>
    <inkml:brush xml:id="br0">
      <inkml:brushProperty name="width" value="0.05" units="cm"/>
      <inkml:brushProperty name="height" value="0.05" units="cm"/>
      <inkml:brushProperty name="color" value="#ED1C24"/>
      <inkml:brushProperty name="fitToCurve" value="1"/>
    </inkml:brush>
  </inkml:definitions>
  <inkml:trace contextRef="#ctx0" brushRef="#br0">0 328 529 0,'0'0'187'0,"0"0"-5"16,0 0-45-16,0 0-10 15,0 0-36-15,0 0-11 16,0-76-15-16,0 73-9 15,0 3-25-15,0 0-8 16,0 0-8-16,6 0-11 16,8 27 3-16,1 34-7 15,10 20 10-15,11 9-1 16,4 0-6-16,7-5 6 16,4-16-5-16,-8-15-1 15,-3-18 0 1,-13-15-2-1,-10-12 4 1,-11-9-2-16,0 0 6 16,5 0 13-16,5-33 13 15,4-24-18-15,8-15-6 16,-2-25-6 0,3-11 0-16,2-9-3 0,2-1 1 15,1 16-3-15,-4 21 0 16,-7 30-1-16,-12 24 0 31,-8 18-3-31,-3 9-11 0,0 0-27 16,0 9-29-16,-11 30-46 0,-5 12-44 15,-7 6-130 1,3 9-118 0</inkml:trace>
  <inkml:trace contextRef="#ctx0" brushRef="#br0" timeOffset="299">764 487 392 0,'0'0'271'0,"0"0"-114"0,0 0-14 16,0 0-18-16,0 0-38 15,0 0-36-15,8-24-33 16,-8 36-16-16,0 21 5 16,0 15 43-16,0 0-9 15,0 10-19-15,0-4-4 16,9 3 0-16,2-6-9 15,1-5-6-15,2-14 0 16,-5-4-2-16,-1-13-2 16,-5-13-43-16,4-2-40 15,-1 0-5-15,5-36 5 16,-5-15-94-16,2-9 4 16,-5-13-34-16,-3-4-288 0</inkml:trace>
  <inkml:trace contextRef="#ctx0" brushRef="#br0" timeOffset="605">879 268 294 0,'-8'-21'175'0,"-1"-1"-63"0,-2 7 4 0,5 3-9 15,-1 6-17-15,0 1-23 16,3 5-12-16,1-4-19 16,3 4-19-16,0 0-17 15,0 0-7-15,0 0 4 16,0 4-3-16,0 11 0 15,3-3-1-15,11-4 7 16,3-8 13-16,-4 0-4 16,1 0 1-16,0-2 2 15,-5-20 7-15,-6-2 1 16,-3 0 7-16,0 1 12 16,0 4-13-16,-17 4-26 15,-6 9 0-15,0 3 0 0,-1 3-4 16,1 0 4-16,3 6-2 15,3 27-43 1,8 6-109-16,6 7-17 16,3 2-144-1</inkml:trace>
  <inkml:trace contextRef="#ctx0" brushRef="#br0" timeOffset="1182">1128 538 134 0,'0'0'382'0,"0"0"-234"0,0 0 24 16,0 0-52-16,0 0-8 15,0 0-35-15,31-135-18 16,-31 131-37-16,-14 4-22 16,-3 0-2-16,-6 7 2 15,0 23 15-15,-4 15-3 16,13 0-12-16,11 4-3 15,3-1 3-15,3 0-3 16,32-3 3-16,2-3 7 0,6-3-7 16,-4-3 3 15,-5-6-1-15,-8-3 1-16,-9-9-1 0,-10-2-3 0,-7-10 1 15,0-1-5-15,0-5-17 0,0 0-1 16,-7 0 16-16,-16 0 7 15,-3 0 12-15,6-11-11 16,6-5-1-16,8-5-11 16,6-3-8-16,0-9 3 15,0-3 7-15,23-4 4 16,9-4-5-16,6 7 10 16,-7 8 0-16,-8 8 2 15,-3 9 1-15,-8 8-2 16,2 4-1-16,-1 0 1 15,4 0-1-15,-3 0 1 16,3 10 0-16,-2 17 0 16,-4 8 0-16,-2 2 4 0,-1 1-1 15,-5 2-3-15,0-7 5 16,4-3-2 0,-4-6-4-16,1-12 0 0,6-3-41 15,0-9-144-15,3 0-81 0</inkml:trace>
  <inkml:trace contextRef="#ctx0" brushRef="#br0" timeOffset="1507">1382 249 501 0,'0'0'105'0,"0"0"-48"0,0 0 5 16,0 0-8-16,0 0-16 15,0 0-21-15,-103 94-6 16,107-76 12-16,23-7 22 16,-1-7 1-16,-3-4 8 15,-3 0 13-15,-3-9-8 16,-10-15-20-16,-4-3-13 16,-3 2-1-16,0 2-6 15,0 4-19-15,0 7-2 0,-13 6-8 16,-4 6-11-16,3 0-44 15,11 0-42-15,3 6-71 16,0 9-162-16</inkml:trace>
  <inkml:trace contextRef="#ctx0" brushRef="#br0" timeOffset="2617">1924 192 615 0,'0'0'221'0,"0"0"-86"0,0 0-4 16,0 0-56-16,0 0-58 15,0 0-17-15,0 55 16 16,7 5 31-16,0 15-4 16,-1 12 5-16,-2 9-22 15,-1 4-2-15,-3-11-15 16,7-4-2-16,-1-16-2 15,5-15-3-15,1-21-1 16,-1-11-1-16,-5-13-5 16,0-9-15-16,5 0 3 15,-1-34 15-15,0-11-33 16,-10-5 4-16,0-2 19 16,-26 10-4-16,-22-1-9 0,5 8-6 15,-1 8 22 1,12 6-6-16,5 9 7 0,10 5-16 15,9 5 24-15,8 2 2 16,0 0 8-16,0 0-10 16,0 0-7-16,0 0-10 15,28 0 17-15,8 0 3 16,12 0 9-16,8 0-9 16,11-6 1-16,-4-13 2 15,-9-1-3-15,-13 5-2 16,-12-1 6-16,-15 1 11 15,-8 0 9-15,-6-3 20 0,0 3-7 16,0 6-11-16,-6 6-19 16,-17 3-9-16,-5 0-1 15,-2 27 10-15,4 16-7 16,12 7-6-16,11 8 4 16,3-4-2-16,0-9-1 15,30-6 1-15,1-15 2 16,1-12-2-16,2-9 2 15,-4-3 2-15,7 0 0 16,-3-15 3-16,2-15 1 16,1-3-5-16,0-3 5 15,-4 0-6-15,-6 3 4 16,-8 6-1-16,-2 6-3 16,-3 11 2-16,-5 10-3 15,5 0-8-15,7 0 2 0,-4 10 4 16,-2 13 1-16,-1-2 2 15,-3 4-2-15,-5-7 2 16,0-7-1-16,0-5 0 16,-1-6 0-16,-2 0 1 15,0 0 3-15,-3 0 1 16,0 0 4-16,0-11 0 16,0-13-8-16,0-3 0 15,0 0 0-15,-23 6 0 16,0 2-1-16,-5 11-3 15,-2 8-5-15,1 0 1 16,1 11 2-16,2 32 3 0,6 1 2 16,7 5-2-16,13-10-3 15,0-3-2-15,0-12 1 16,13-6-5-16,14-8 1 16,3-10 8-16,3 0 2 15,1-4 0-15,0-29 5 16,-2-6 0-16,-1-9-1 15,-1-13-1-15,-10-5 12 16,-8-15 2-16,-7-6 0 16,-5-3-3-16,0 5-3 15,-14 17 6-15,-9 14 0 16,-1 23 0-16,7 19 11 16,8 9-12-16,1 3-16 0,5 15-9 15,3 49 2 1,0 32 7-16,0 18 1 0,27 0 1 15,21-18 0-15,15-20-2 16,19-26 0-16,16-19-3 16,3-19-18-16,-11-12-31 15,-30 0-90-15,-36-16-147 16,-24-17-272-16</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09:09.330"/>
    </inkml:context>
    <inkml:brush xml:id="br0">
      <inkml:brushProperty name="width" value="0.05" units="cm"/>
      <inkml:brushProperty name="height" value="0.05" units="cm"/>
      <inkml:brushProperty name="color" value="#ED1C24"/>
      <inkml:brushProperty name="fitToCurve" value="1"/>
    </inkml:brush>
  </inkml:definitions>
  <inkml:trace contextRef="#ctx0" brushRef="#br0">79 252 494 0,'0'0'203'0,"0"0"-73"16,0 0-27-16,0 0-12 15,0 0-9-15,0 0-13 16,12-148-1-16,-12 148-21 16,0 0-23-16,-6 16-23 15,-11 29 2-15,-3 21 4 16,4 19-4-16,6 10 3 15,3 11-6-15,7 0 4 16,0-4-3 0,10-18 5-16,21-18-6 0,1-21 2 15,2-15-2-15,-4-21 4 0,1-9 0 16,1 0 4-16,6-21-1 16,8-21 2-16,1-18-2 15,-1-6 5-15,-1-13 7 16,-9-10-10-16,-2-8 12 15,-8-9-11-15,-6 2 4 16,-10-2-3-16,-3 19-5 16,-4 27 2-16,-3 27-4 15,0 24 17-15,0 9 0 16,0 2-21-16,0 53-22 0,-20 23 22 16,0 21 2-16,6 6-1 15,8 7 0-15,6-7-1 16,0-9 3-16,0-9-2 15,20-14 1-15,17-10-2 16,7-12 1-16,2-9 0 16,1-18-1-16,-1-9 0 15,-5-11-3-15,-4-4 2 16,0 0 1-16,-8-16 1 16,1-14 8-16,-7-3-9 15,-9-3 2-15,-3-3 0 16,-8-6-1-16,0 3 1 15,-3 5 2-15,0 16-4 0,0 9 0 16,0 12 0 0,0 0-1-16,0 0-2 0,0 4-12 15,0 23 9-15,3 8 5 16,0 5 1-16,5-5 0 16,1-1-2-16,1-1 2 15,1-6 1-15,-2-12 0 16,-1 0-2-16,-2-12 2 15,-3-3-1-15,0 0 1 16,8 0 7-16,1 0-2 16,13-21-6-16,1-9 1 15,-2 0 1-15,-1 0-3 0,0 3 4 16,-9 9-3-16,2 6 0 16,-2 12 0-16,0 0-2 15,1 0-8-15,2 6 3 16,3 18 5-16,-3 3-1 15,-3-3-4-15,-1-3-4 16,1-3-4-16,-5-6-9 16,2-3-23-16,-5-3-30 15,0-6-1-15,2 0 3 16,1 0 29-16,5-12-20 16,-1-15-19-16,-2-3 45 15,-2-3 23-15,2 6 16 16,-8-4 1-16,3 8 2 15,-6 2 7-15,0 3 26 16,0 5 13-16,0 7 2 0,0 4-8 16,0-2 0-16,0 4-4 15,0 0-3-15,3 0-15 16,-3 0-6-16,8 0-14 16,4 4-1-16,5 19 1 15,3 8 1-15,1 2-1 16,-4 6 2-16,0-6-1 15,-2-3 0-15,2-6 1 16,-3-9-2-16,-4-6 2 16,0-6-1-16,-7-3 1 15,10 0 10-15,4-3 35 16,6-24 13-16,0-3-39 0,-6 0-1 16,-3-6-1-1,3-1-4-15,-1-1-7 0,4-7-7 16,0 5-1-16,4 5 1 15,-4 14-2-15,-3 8-9 16,-6 13-32-16,-2 0-40 16,-3 3-28-16,-3 24-7 15,2 4-30-15,-2-2-18 16,0-8-15-16,3-5-4 16,2-11 1-16,-5-1 120 15,3-4 63-15,-3 0 39 16,1 0 157-16,-1-7-82 15,1-11 6-15,-1 7-21 0,0-5-9 16,-3 10-22 0,0 3 5-16,0 3-14 0,0 0-29 15,0 0-22-15,0 3-8 16,0 21 0-16,0 6 6 16,7 7 5-16,0-4 1 15,0 0-3-15,-1-3-3 16,0-6-4-16,2-6 2 15,1-3-1-15,-6-9-3 16,-3-3-30-16,0-3-119 16,0 0 26-16,0-3 21 15,0-21-115-15,0-6-12 16,0-6 31-16</inkml:trace>
  <inkml:trace contextRef="#ctx0" brushRef="#br0" timeOffset="310">2014 607 68 0,'0'0'181'16,"0"0"-13"-16,0 0-19 15,0 0-28-15,-17-159-4 16,10 149-16-16,4 4-29 16,-4 4-8-16,0 2-16 15,1 0-19-15,3 0-21 16,0 0-8-16,-2 0-3 16,2 0 3-16,0 12 3 15,3-6-2-15,0-3-1 16,0-3-1-16,0 0-3 15,3 0 4-15,14 0 12 16,0-21-8-16,-7-4 6 0,-3 4 4 16,-7-2 0-1,0 1-3-15,0 7-8 0,0 7-3 16,-24 8-6-16,0 0-2 16,4 8 0-16,8 31-72 15,12 13-56-15,0 11-108 16,0 0-304-16</inkml:trace>
  <inkml:trace contextRef="#ctx0" brushRef="#br0" timeOffset="886">2257 664 416 0,'11'-18'187'0,"-5"1"-59"0,0 1 4 16,-6 1-32-16,0 0-25 15,0 3-11-15,0 3-31 16,0 6-10-16,-15 0-10 16,-5 3-6-16,3 0-5 15,0 0-2-15,7 18 0 16,3 12-2-16,7 0 2 16,0 3 0-16,0 0 2 15,10 6-1-15,14-6-2 16,-1 1 2-16,3-7-2 15,-2-3 2-15,-4-3-1 16,-9 0 2-16,-5-6-2 0,-6 3-1 16,0 0-3-16,0-6 1 15,-3 3-7-15,-21-6-10 16,-2-6-9-16,3-3 10 16,6 0 13-16,9 0 6 15,8-5 0-15,0-20 0 16,0-2 0-16,5-3 3 15,18-3-3-15,3 0 0 16,4 3 0-16,-2 5 0 16,-2 4 1-16,-6 6-1 15,0 1 4-15,0 1 1 0,-4 7 2 16,-2 0 1 0,-3 6-2-16,-5 0-6 0,3 0-2 15,5 12-1-15,-5 15 0 16,2 7 3-16,-4-4-1 15,-1 0 2-15,-2-3-1 16,3-9 2-16,-4 0-1 16,3-6 0-16,2-3-1 15,-8-6-39-15,0-3-136 16,0 0-65-16,0-6-205 16</inkml:trace>
  <inkml:trace contextRef="#ctx0" brushRef="#br0" timeOffset="1219">2485 529 81 0,'0'0'377'0,"0"0"-227"15,0 0-11-15,0 0-14 16,0 0-52-16,0 0-31 16,-14-43-19-16,14 43-20 15,-3 0-3-15,3 0-5 16,0 0-1-16,0 19 6 15,0-1 1-15,0-6-1 16,11-6 4-16,9-6-1 16,0 0 15-16,-4 0 15 15,1-21 17-15,-3 0-11 16,-11 0 0-16,-3 0-7 0,0 2-15 16,0 5-17-16,-11 5-1 15,-5 5-5-15,-1 4-16 16,6 0-59-16,11 0-53 15,0 7-42-15,11 7-50 16,30-1-165-16</inkml:trace>
  <inkml:trace contextRef="#ctx0" brushRef="#br0" timeOffset="2417">2800 361 406 0,'0'0'225'16,"0"0"-54"-16,0 0-43 15,0 0 7-15,0 0-54 0,0 0-32 16,23-82-15-16,-20 82-32 16,3 10-2-16,1 35 0 15,3 18 3-15,-7 12 11 16,-3 9 0-16,0-3-3 16,0-6-2-16,0-11-8 15,0-13 3-15,0-12 0 16,0-12-2-16,0-15-1 15,0-6-1-15,0-6 1 16,0 0-1-16,0 0 0 16,-6 0 0-16,-5-9 0 15,-9-18-14-15,0-3 11 0,-3-6-2 16,-4 3-3 0,1-4 2-16,0 8 6 0,3 8-1 15,9 9-3-15,7 5 3 16,7 4-4-16,0 3 3 15,0 0-7-15,3 0 1 16,21 0 6-16,5 6 2 16,8-2 1-16,4-4 0 15,-1 0 2-15,3 0 0 16,4-7 0-16,-4-11 2 16,-5 3 2-16,-9 1-1 15,-9-2 10-15,-3-8 16 16,-4 3-6-16,-3 0-2 0,-10 0 1 15,0 6 4 1,0 0-7-16,0 0-3 0,-17 6-16 16,-6 9-3-16,0 0-3 15,3 0 1-15,3 20-4 16,4 20 6-16,6 5 1 16,3 0 1-16,4-3-2 15,0-6 2-15,7-12-1 16,21-3 0-1,1-8 0-15,5-7 1 0,2-6 2 16,1 0-1-16,0 0 1 16,3-15-2-16,-7-7-1 15,-2-1 2-15,-1-2-1 16,-1 4-1-16,-1 0-1 0,-5 3 2 16,0 3-2-16,-6 9-1 15,-1 6-1-15,-2 0 1 16,3 0-5-16,-5 3 5 15,5 18-2-15,0-3-1 16,-7 4 2-16,1-5 2 16,-5-5-1-16,-3 1 0 15,5-11 1-15,-5-2-1 16,0 4 1-16,-3-4 0 16,0 0 5-16,0 0 1 15,0-4 1-15,-3-13-7 16,-17-4 0-16,-1 9-1 15,-2 2-3-15,3 4 4 16,0 6-5-16,-3 0-2 0,-1 12 4 16,1 21 2-16,3 9 0 15,0 3 0-15,9 1 0 16,8-7-1-16,3-9 2 16,0-9-1-16,0-9 1 15,17-12-1-15,9 0 1 16,5 0 7-16,5-24-4 15,4-12 4-15,-3-15 3 16,1-3 5-16,-6-12 9 16,-1-15-1-16,-1-10 1 15,-10-9-13-15,-11 7-2 0,-9 16 5 16,0 13-4 0,0 22 3-16,-26 15-1 0,6 12-4 15,7 15-5-15,-1 0-3 16,5 27-4-16,-5 36 4 15,8 28 2-15,6 13-2 16,0 2 3-16,20-7-1 16,26-24-4-16,10-15 1 15,8-24 1-15,7-14-1 16,2-19-2-16,-6-3-10 16,-10 0-49-16,-24 0-79 15,-23-15-192-15,-10-10-549 16</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09:24.016"/>
    </inkml:context>
    <inkml:brush xml:id="br0">
      <inkml:brushProperty name="width" value="0.05" units="cm"/>
      <inkml:brushProperty name="height" value="0.05" units="cm"/>
      <inkml:brushProperty name="color" value="#ED1C24"/>
      <inkml:brushProperty name="fitToCurve" value="1"/>
    </inkml:brush>
  </inkml:definitions>
  <inkml:trace contextRef="#ctx0" brushRef="#br0">270 172 695 0,'0'0'196'0,"0"0"-30"16,0 0 5-16,0 0-79 0,0 0-5 15,0 0 1-15,0 0-31 16,0 0-16-16,43-111-6 16,-43 96-11-16,-13-1-2 15,-11 8-7-15,-5-1-11 16,-12 3-4-16,-2 6-1 15,-3 0 0-15,2 0-1 16,10 8 2-16,11 7-4 16,12-3 4-16,8 1-4 15,3 1 0-15,0 2-3 16,0 2-1-16,0 0 1 16,17 6 3-16,3 0-1 15,0 0 3-15,3 9 2 0,4-5 0 16,-4 5 0-16,0 0-1 31,-3-6 2-31,-6 2-1 0,-10-2 0 16,-4 4-1-16,0-4-3 15,-18-10-2 1,-11-1-5 0,3-10-6-1,-2-6 17-15,9 0 3 16,2 0-2-16,6 0 2 15,8 0-2-15,0-6 0 0,3 3-1 0,0-3-2 0,0-1 2 0,0 1-8 16,6 1 2-16,11 2 0 16,0 3 4-16,0 0-1 15,-7 3 1-15,1 27 2 16,-8 9-4 0,-3 13 4-1,0 2 6-15,0 6-5 16,-3 0 6-16,-14 0-7 0,3 3 5 15,4-3-1-15,7 0-2 16,3-6 2-16,0-8-1 16,0-5-3-16,27-10 1 15,5-7 2 1,8-10-1-16,7-4 2 16,4-7-3-16,2-3 6 0,-2 0-6 0,-12 0 5 0,-11-9-3 0,-16 0-3 15,-12 6-42 1,0-3-88-16,0-3-189 0,0-3-323 15</inkml:trace>
  <inkml:trace contextRef="#ctx0" brushRef="#br0" timeOffset="492">782 663 798 0,'0'0'193'0,"0"0"-35"16,0 0-9-16,0 0-45 0,0 0-47 15,0 0-13-15,-84-64-11 16,76 64-13-16,2 0-15 16,-3 27-3-16,-5 16 0 15,8 5 5-15,1 6-6 16,5-3 4-16,0-3-4 15,14-6 1-15,15-9-1 16,5-6-1-16,4-15 5 16,2-6-5-16,6-6 7 15,1 0-7-15,3-3 13 16,-7-24 5 0,-3-6 6-16,-6-7-1 15,-10-1 3-15,-7-10-5 0,-17 0-5 16,0-1 0-16,-5 4-8 15,-34 9-4-15,-15 6-4 16,1 12-1-16,-4 9-1 16,10 6 1-16,7 6-7 15,6 0-8-15,11 0-29 16,10 21-27 0,13 3-37-16,0 0-74 0,27-11-115 15,30-11-122-15</inkml:trace>
  <inkml:trace contextRef="#ctx0" brushRef="#br0" timeOffset="1233">1427 283 739 0,'0'0'213'0,"0"0"-50"0,0 0-35 16,0 0-38-16,0 0-31 15,0 0-24-15,86-162 3 16,-56 153-19-16,4 3-7 16,-8 6-6-16,4 0-4 15,-7 0-2-15,-6 15 0 16,-3 15 0-16,-11 9-1 16,-3 9 1-16,0 7 5 0,-37 5 0 15,-10 3 0 1,-7-7 6-1,8-1-5-15,10-13-4 16,16-12-1-16,12-12 0 16,8-9-2-16,0-3-2 0,0-3 3 15,0 0 4-15,14 1-3 16,6-4 0-16,3 0 6 16,1 0-5-16,5 0 1 15,2 0 0 1,2-7 7-16,-5-5-1 0,-8 4-2 15,-14 4 6-15,-6 1 1 0,0 3 3 16,0 0 6-16,0 0-4 16,0 0-7-16,0 0-4 15,-11 0-4-15,-1 7-1 16,-5 13 0-16,3 14-3 16,1 1 1-16,2 1-1 15,8 7 1-15,0 5-1 16,0 3 1-16,3 3 5 0,0-3-6 15,0-3 8 1,0-3-4-16,3-2 6 0,11-5-2 16,-1-1-3-1,-3-7-3 1,-6-6 4 0,-4-9-6-16,0-3 5 0,0 0-4 15,-21-3 3-15,-19-3 9 0,-6-6-8 16,-12 0-5-1,6 0-9 1,0 0-43-16,3-12-27 16,5-12-42-1,4-6-64 1,7-12-102-16,-1-3-134 16</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09:49.293"/>
    </inkml:context>
    <inkml:brush xml:id="br0">
      <inkml:brushProperty name="width" value="0.05" units="cm"/>
      <inkml:brushProperty name="height" value="0.05" units="cm"/>
      <inkml:brushProperty name="color" value="#ED1C24"/>
      <inkml:brushProperty name="fitToCurve" value="1"/>
    </inkml:brush>
  </inkml:definitions>
  <inkml:trace contextRef="#ctx0" brushRef="#br0">327 109 579 0,'0'0'181'0,"0"0"-40"15,0 0-12-15,0 0-22 16,0 0-18-16,0 0-6 16,20-33-8-16,-20 18-8 15,0-3-38-15,-6 0-17 16,-14 6-5-16,-11 2-7 16,-9 8 0-16,-10 2-5 0,-3 0 0 15,2 12 2-15,11 12 2 16,13 0-2-16,15-3 1 15,4-3 1-15,8-6 0 16,0-3-5-16,0-3 4 16,0 9-4-16,0 6 5 15,11 10-9-15,12 4 1 16,4 5 9-16,-1-1 0 16,8 3 1-16,-1-6-1 15,1-6 0-15,-11-9 0 16,-6-6 1-16,-11-3-1 15,-6-2-1-15,0 4 0 0,0 7-4 16,-29 6 1 0,-22 6 4-16,-2-3 4 0,6-8-4 15,13-7 2-15,14-7 2 16,14-8-3-16,3 0 0 16,3 0 2-16,0 0 0 15,0 0 2-15,0 0-5 16,0 0 0-16,0 4 0 15,0 2-7-15,0 5 0 16,12 8 2-16,5 10 5 16,0 11 2-16,0 5-2 15,-4 3-2-15,-5 3 2 16,-5 1 1-16,-3-4 3 16,0 2 3-1,0-4 2-15,0-1-1 16,6-6-2-1,8-3-3 1,3-5 1-16,6-8 5 16,10-8 1-16,7-5 5 15,7-10 16-15,7 0-6 16,-11 0-12 0,-10 0-3-1,-16 0-10-15,-17-7-9 0,0-14-100 16,0-12-289-16</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09:52.163"/>
    </inkml:context>
    <inkml:brush xml:id="br0">
      <inkml:brushProperty name="width" value="0.05" units="cm"/>
      <inkml:brushProperty name="height" value="0.05" units="cm"/>
      <inkml:brushProperty name="color" value="#ED1C24"/>
      <inkml:brushProperty name="fitToCurve" value="1"/>
    </inkml:brush>
  </inkml:definitions>
  <inkml:trace contextRef="#ctx0" brushRef="#br0">30 286 864 0,'0'0'193'0,"0"0"-84"0,0 0 54 15,0 0-52-15,0 0-65 16,0 0-27-16,0-42-13 16,0 42 2-16,0 0-8 15,0 6 0-15,-8 15 4 16,-1 6-1-16,1-2-2 16,8 2 1-16,0 0-1 15,0 0 0-15,0-4 0 16,0-1 2-16,20-4-3 15,8-4 2-15,1-4 1 0,12-4 0 16,2 0-1 0,-3-6 1-16,1 0-1 0,-9 0 0 15,-1 0 2-15,-11 0-1 16,-4 0-1-16,-2-3 2 16,-8-6 0-16,2-3 2 15,-8-3 2-15,0 0 25 16,0 3-6-16,0 0-5 15,0 6-7-15,0 3-3 16,-5-1 4-16,5 4-7 16,0 0-7-16,0 0-2 15,0 0-8-15,-3 7 0 16,-3 28-3-16,0 17 11 0,-8 11 2 16,4 6-2-1,-4 0 0-15,1 0 2 0,3-5-2 16,-1-4-15-16,2-6-63 15,6-12-99-15,3-12-207 16,0-15-538-16</inkml:trace>
  <inkml:trace contextRef="#ctx0" brushRef="#br0" timeOffset="638">568 148 738 0,'0'0'178'0,"0"0"-89"16,0 0 24-16,0 0-21 15,0 0-50-15,0 0-29 16,99-142 1-16,-71 139-7 15,-5 3-5-15,-7 0-2 16,1 0-3-16,-3 13 2 16,-5 5 1-16,-6 6 0 15,2 3 4-15,-2 0-3 0,-3 6 2 16,0 0-1 0,0 3-1-16,-17 3 3 0,0-6 3 15,0 0-3-15,7-2-4 16,7-8 2-16,3-2-1 15,0-3 0-15,3-3 1 16,24-3 3-16,7-5 8 16,-5-7 1-16,2 0-6 15,-4 0 5-15,-7 0 3 16,-8 0 28-16,-7 0-3 16,-5 0-5-16,0 0-10 15,0 0-1-15,0 0-5 16,0 0-12-16,0 6-8 15,0 18-6-15,0 14 6 16,0 20 0-16,0 5 4 16,-5 9-3-16,2 7 3 0,-3 2-2 15,-5 0 3-15,8-3-1 16,0-3-3-16,0-6 3 16,3-9 2-16,0-8 3 15,-3-10 1-15,-1-9-2 16,1-9-2-16,-11-3-2 15,-12 0-4-15,-22-2 0 16,-22-2-18-16,-14-5-205 16,5-12-671-16</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09:51.391"/>
    </inkml:context>
    <inkml:brush xml:id="br0">
      <inkml:brushProperty name="width" value="0.05" units="cm"/>
      <inkml:brushProperty name="height" value="0.05" units="cm"/>
      <inkml:brushProperty name="color" value="#ED1C24"/>
      <inkml:brushProperty name="fitToCurve" value="1"/>
    </inkml:brush>
  </inkml:definitions>
  <inkml:trace contextRef="#ctx0" brushRef="#br0">68 202 821 0,'0'0'91'0,"0"0"9"16,0 0 63-16,0 0-80 0,0 0-28 15,0 0-2-15,-61-133 17 16,61 127-35-16,0 4-23 16,0-4 7-16,11-7-13 15,19-1-4-15,7-1 0 16,6 5-2-16,-2 7 2 16,-12 3-4-16,-3 0 0 15,-12 3-5-15,-8 24-3 16,-6 10 0-16,0 2 8 15,-6 3 2-15,-23-6 1 0,-8-6 3 16,10-6-3 0,7-9 5-16,12-9-6 0,5-3 0 15,3-3 3-15,0 0-3 16,0 0 0-16,0 0 1 16,14 0-1-16,16 0 1 15,7 3 3-15,6 3-1 16,1 3-3-16,2 6 1 15,1 9-1-15,-4 4-1 16,-9-1 0-16,-7 0-2 16,-13 0 1-16,-8-4 2 15,-6 2 0-15,0-4 3 16,-3 6 1-16,-41 0 2 16,-19 0 0-16,-15 6 5 0,-1-6-10 15,12-3-1-15,24-6-89 16,32-12-155-16,14-6-231 15</inkml:trace>
  <inkml:trace contextRef="#ctx0" brushRef="#br0" timeOffset="214">753 488 663 0,'0'0'248'0,"0"0"-114"15,0 0 11-15,0 0-61 0,0 0-32 16,0 0 31-16,-37 90-29 16,4-48-20-16,-13 9-24 15,-9 1-7-15,3-4-3 16,-3-7-97-16,18-10-229 16,31-16-386-16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3:07:39.369"/>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color" value="#3165BB"/>
      <inkml:brushProperty name="fitToCurve" value="1"/>
    </inkml:brush>
  </inkml:definitions>
  <inkml:trace contextRef="#ctx0" brushRef="#br0">347 564 420 0,'0'0'239'0,"0"0"-56"0,0 0-51 16,0 0 26-16,-44-157-44 16,38 147-1-16,3 5-27 15,3 2-24-15,0 3-33 16,-5 0-16-16,-9 51-13 16,-13 42 5-16,-17 37 34 15,-6 34-4-15,-5 13-13 16,11 17 9-16,16 9-3 15,9-2-12-15,19-4 3 16,0-11-10-16,9-29-2 16,26-23-6-16,6-34 0 15,7-28-1-15,-1-21-6 16,-6-14-25-16,2-20-31 16,7-17-52-16,27-2-91 0,24-53-168 15,10-16-462-15</inkml:trace>
  <inkml:trace contextRef="#ctx0" brushRef="#br0" timeOffset="1184">1462 881 951 0,'0'0'150'0,"0"0"-32"0,0 0 11 16,0 0-59-16,0 0-33 15,0 0-24-15,-19-4-7 16,19 59-4-16,3 31 31 16,10 25 10-16,-7 15-24 15,-3 18 0-15,-3 4 7 16,0 0-3-16,0-7-9 16,-9-15-7-16,2-17 0 15,4-21-2-15,0-25-3 16,3-23 0-16,0-21-1 15,0-13 0-15,0-6 1 16,0 0 3-16,0 0 7 0,-9-6 9 16,-7-28 7-16,-13-14-26 15,-2-6-1-15,-10-3 0 16,-4 5-1-16,4 9 0 16,9 12 0-16,12 16 0 15,9 10 0-15,11 2-1 16,0 3 1-16,0 0-10 15,0 20-8-15,22 21 12 16,16 9 6-16,12-7 0 16,11-5-6-16,18-16 3 15,17-13 3-15,14-9-2 16,5 0 5-16,-7-23 1 16,-12-11 3-16,-21 0 2 0,-15-7-3 15,-15-2 4-15,-16 0-3 16,-20-2-4-16,-9 5-3 15,-9 2-45-15,-29 7-30 16,-6 9-58-16,8 4-80 16,20 1-194-16</inkml:trace>
  <inkml:trace contextRef="#ctx0" brushRef="#br0" timeOffset="1889">3203 560 971 0,'0'0'223'15,"0"0"-126"-15,0 0 24 16,0 0-22-16,0 0-44 16,0 0-30-16,-72-65-7 15,72 65-4-15,0 14-14 0,-3 43-1 16,-8 32 1-16,-2 26 33 15,1 16-10-15,5 12-11 16,4 8-1-16,3 1 4 16,0-7-7-16,0-13-5 15,3-17-1-15,10-18-1 16,-3-25 6-16,-4-21-5 16,-3-23-2-16,0-15 0 15,-3-12 2-15,0-1 5 16,0 0 3-16,-6-29 4 15,-26-10-10-15,-9-12-4 16,-4 2 1-16,-5 3-1 0,5 6-3 16,8 6 3-16,10 8 2 15,13 12-1-15,6 8-2 16,8 6 1-16,0 0-4 16,0 0-7-16,0 23-7 15,25 23 6-15,24 14 12 16,11-6-4-16,10-8 1 15,6-12 1-15,-2-8-1 16,1-17-1-16,5-9 3 16,2 0 1-16,-2-9 1 15,-17-14 3-15,-22-2-1 16,-19-4-1-16,-11-3-2 16,-11-2-20-16,0 0-54 0,0-3-49 15,0 3-100-15,0-1-99 16,0 6-338-16</inkml:trace>
  <inkml:trace contextRef="#ctx0" brushRef="#br0" timeOffset="2460">4436 809 878 0,'0'0'210'0,"0"0"-86"0,0 0 27 16,0 0-35-16,-10-148-24 15,10 145-42-15,0 3-10 16,-3 0-12-16,3 0-17 16,0 0-9-16,0 49-2 15,0 28 0-15,0 35 15 16,0 19 2-16,0 18-7 15,0 7 10-15,0 2-8 16,0-19 2-16,0-12-6 16,0-24-3-16,0-23-2 15,0-26-1-15,0-20 0 16,0-19 0-16,0-9 0 0,0-6 2 16,0 0 4-1,0-12 2-15,-9-24 0 0,-17-22-9 16,-2 0 0-16,-8-5-1 15,-2 10-3-15,4 9-3 16,2 15 6-16,9 13-5 16,15 7 3-16,3 9 0 15,5 0-3-15,0 0-5 16,0 23-6-16,5 20 14 16,26 3 1-16,16-3 0 15,7-11 0-15,7-14 2 16,2-11-2-16,8-7 1 15,1 0 0-15,-1-17 4 16,-15-9 1-16,-8-6-5 0,-20-7-26 16,-17-8-51-16,-11-13-55 15,-5-11-154-15,-29-12-351 16</inkml:trace>
  <inkml:trace contextRef="#ctx0" brushRef="#br0" timeOffset="2752">4709 0 776 0,'0'0'331'16,"0"0"-142"-16,0 0-70 0,0 0-64 15,0 0-40-15,0 0 49 16,200 52-6-16,-89 25-7 15,12 31-5-15,6 42-15 16,-13 21 6-16,-20 23-21 16,-36 21 6-16,-38 5-6 15,-22 6-9-15,-44-1 5 16,-49-6-9-16,-27-14-3 16,-35-14-24-16,-13-13-78 15,-2-27-77-15,22-40-235 16</inkml:trace>
  <inkml:trace contextRef="#ctx0" brushRef="#br0" timeOffset="6148">7067 4360 644 0,'0'0'239'0,"0"0"-79"0,0 0-23 16,0 0-22-16,0 0-39 16,-33-148-22-16,24 144-17 15,-1 4 13-15,7 0-14 16,-3 0-33-16,-13 4-3 16,-13 24-6-16,-19 24 6 15,-9 19 7-15,-3 12-7 16,14 11 1-16,15 7-3 15,18 7 2-15,16 4 0 16,0 5 0-16,34-6 0 16,31-14 0-16,13-22-1 0,18-26 2 15,16-31 5-15,17-18-4 16,14 0-1-16,9-38 8 16,-5-22-5-16,-20-12 0 15,-25-8 3-15,-23-5 1 16,-18-11 21-16,-20-6-3 15,-19-4-3-15,-22-5 1 16,-3-4-16-16,-54 10-3 16,-29 8-5-16,-23 22 0 15,-21 24-3-15,-15 16-3 16,7 21-3-16,21 11-8 16,37 3-36-16,36 15-25 0,28 30-50 15,16 18-39 1,0 14-24-16,13-2-95 0,22-7-265 15</inkml:trace>
  <inkml:trace contextRef="#ctx0" brushRef="#br0" timeOffset="7618">6663 5118 352 0,'0'0'184'15,"0"0"-49"-15,0 0 19 16,0 0-38-16,0 0 2 15,0 0-13-15,6-49-33 16,-6 49-17-16,0 6-17 0,-20 29-29 16,-24 13 2-1,-13 24 8-15,-12 13-4 0,-5 6-1 16,2 16 0-16,-5 8 0 16,3 4 7-16,2-2-2 15,1-14-9-15,14-17 2 16,10-15-4-16,6-14 0 15,5-8-3-15,5-11-3 16,9-13 4-16,6-10-3 16,7-13-1-16,5-2-2 15,4 0 6-15,0 0-2 16,0 0 5-16,0 0 0 0,0-2 5 16,0-2 2-1,0-7-4-15,0-4-1 0,0-1-5 16,0-2-5-16,-6 4 4 15,0 3-5-15,-4 5 1 16,-2-2-1-16,-4 4-1 16,-14 4-3-16,-14 0-8 15,-22 14 9-15,-17 39 2 16,-10 15 0-16,2 14 1 16,14 10 1-16,14 8-1 15,25 5-3-15,21 10 2 16,17 0 0-16,11-2 0 15,39 4-3-15,18-16 4 16,7-20 0-16,7-27-3 16,14-31 3-16,3-21 1 15,2-2 1-15,7-33-2 0,1-36 0 16,4-23 1-16,-5-20 1 16,-18 1 1-16,-27 3 1 15,-27-4 3-15,-30 10 14 16,-6-11-7-16,-33 16-10 15,-36 15 6-15,-24 16-8 16,-15 17-2-16,-9 12-3 16,-4 17-1-16,10 12-1 15,23 8-25-15,20 0-43 16,27 8-43-16,29 29-79 16,12 15-40-16,0 11-34 0,12-6-286 15</inkml:trace>
  <inkml:trace contextRef="#ctx0" brushRef="#br0" timeOffset="8412">5179 7365 513 0,'0'0'254'0,"0"0"-138"0,0 0-4 16,0 0-1-16,0 0-24 15,0 0-23-15,3-152-5 16,-3 147 3-16,0 5-13 15,-9 0-20-15,-23 9-4 16,-22 36-8-16,-25 32-14 16,-20 31 3-16,-5 13 2 15,-8 25 6-15,4 8 9 16,-3 12-7-16,-6-3 1 0,5-6-7 16,17-25-4-1,25-41-2-15,31-36-4 0,27-30 0 16,9-19 0-16,3-6 0 15,0 0 0-15,0 0 4 16,0-6-2-16,0-25 2 16,0-12 4-16,0 2-8 15,0 5 2-15,0 7-1 16,-7 6-1-16,-18-8 0 16,-3 11-2-16,-4 0 0 15,-4 8-1-15,2 7 0 16,-4 5 0-16,-3 0-4 15,-8 17 2-15,-7 34-1 16,-12 15 3-16,5 22 2 16,3 13-1-16,12 7 2 15,20 0-3-15,21 2 3 0,7-4 0 16,22 5-3-16,39-11 3 16,24-11 0-16,17-24-4 15,16-22 3-15,8-23 2 16,3-20 0-16,-6-11 0 15,1-47 0-15,-6-13 1 16,-10-23-1-16,-13 2 3 16,-22-2 0-16,-29-3-1 15,-31-4 2-15,-13-7 0 16,-35-12-1-16,-42 12-4 16,-14 11-1-16,-8 28-1 0,0 23-5 15,17 23-3-15,18 17-39 16,29 6-66-16,29 0-77 15,6 0-79-15,52 17-55 16</inkml:trace>
  <inkml:trace contextRef="#ctx0" brushRef="#br0" timeOffset="9124">5776 7086 719 0,'0'0'181'0,"0"0"-95"15,0 0 8-15,0 0-24 16,0 0-42-16,0 0-21 16,26 208 70-16,38-71 3 15,18-4-32-15,6 5-2 16,8-9-8-16,-4 5-21 16,-2-2-10-16,-11-9 3 15,-10-9-2-15,-14-19 4 0,-14-30-8 16,-13-22 2-1,-18-23-5-15,-4-17 2 0,-6-3-2 16,0 0 6-16,0 0 0 16,0-3 6-16,0-25 2 15,0-7-14-15,0 7-1 16,-19 2 2-16,-3 15-2 16,-10-4 0-16,-7 12-4 15,-5 3-2-15,-6 0 4 16,-4 23-2-16,3 17-1 15,0 28 3-15,-4 16-2 16,11 5 3-16,13 8-3 16,24-4 4-16,7-3-3 0,32-7-1 15,29-6 4 1,15-9-1-16,10-10 1 0,9-24-2 16,7-17 2-16,6-17 0 15,-7 0 2-15,-2-31 0 16,-10-22-1-16,-13-15 9 15,-12-9 5-15,-14-11 6 16,-15-14-1-16,-19-8 0 16,-16 4-10-16,0 17-5 15,-57 30-5-15,-29 16-1 16,-32 23-6-16,-22 20-11 16,-3 0-55-16,23 8-98 0,40 14-183 15,52-14-332-15</inkml:trace>
  <inkml:trace contextRef="#ctx0" brushRef="#br0" timeOffset="10054">7575 4826 787 0,'0'0'206'16,"0"0"-133"-16,0 0 1 15,0 0-7-15,0 0-30 16,0 0-23-16,130 77 48 16,-39-13 26-16,21 10-54 15,25 15-3-15,21 8-14 16,14 9-9-16,5 11 4 16,9 3-6-16,1 0-3 15,-3-12 8-15,-7-14-6 16,-11-16 3-16,-30-21-4 0,-27-17 4 15,-27-17 3 1,-34-9-9-16,-23-14 10 16,-15 0-4-16,-10 0 6 0,0 0 9 15,0 0 4-15,0 0-2 16,0 0-3-16,-13 0-6 16,-12 0-4-16,-14 0-9 15,-12-5-3-15,4 5-1 16,-1 0-4-16,4 0 4 15,-4 19 1-15,0 16-5 16,-3 8 4-16,7 14-2 16,5 12-2-16,11 11 4 15,9 17-1-15,16 6 0 16,3 5 0-16,12-2-2 16,40-14 4-16,14-15-1 0,16-20 1 15,11-22-1-15,9-25 1 16,11-10 3-16,5-1-1 15,-3-46 3-15,-13-10-3 16,-17-6-1-16,-18-8 0 16,-13-12 8-16,-15-12-1 15,-20 1 5-15,-13-1-6 16,-6 7-3-16,-28 11 1 16,-46 5-5-16,-34 15-1 15,-26 0-4-15,-9 17 1 16,6 15-9-16,33 10-12 15,34 15-18-15,29 0-21 16,19 54-58-16,12 23-93 16,4 18-181-16</inkml:trace>
  <inkml:trace contextRef="#ctx0" brushRef="#br0" timeOffset="10811">9519 7256 528 0,'0'0'293'0,"0"0"-192"0,0 0-49 16,0 0 40-16,0 0 24 16,0 0-31-16,16-140-14 15,-16 140-17-15,0 0-30 16,-13 26-22-16,-15 43-1 16,-21 28 26-16,-12 24 4 15,-8 4 15-15,-10 12-5 16,-7 15-15-16,-7 5-11 15,5 0-7-15,11-20-1 16,27-34-6-16,24-40 2 16,17-29-2-16,9-22-2 0,0-7 2 15,0-5-1-15,0 0 1 16,0 0 2-16,0 0 8 16,0 0-8-16,0 0 6 15,0-5 4-15,0-3 0 16,0 2-9-16,-10 0 1 15,-2-3-1-15,-2 6-4 16,3 3 0-16,-8 0-4 16,-8 6-2-16,-7 30 2 15,-10 22 1-15,-5 14 3 16,8 2 0-16,16 3 0 16,22 6 0-16,3 0-2 15,28 6 1-15,35-6 1 16,14-12-1-16,16-14-2 0,4-14 3 15,9-23-2-15,8-8 2 16,4-12 0-16,-8-23 0 16,-11-23 2-16,-17-17 2 15,-21 6 1-15,-17-9-1 16,-18-11 13-16,-14-9-10 16,-12-5 9-16,0 2-2 15,-25 15-7-15,-35 8-7 16,-20 17 0-16,-21 14-5 15,-20 13 2-15,-3 20-11 16,3 2-28-16,27 19-39 16,23 21-100-16,30 15-254 0</inkml:trace>
  <inkml:trace contextRef="#ctx0" brushRef="#br0" timeOffset="11548">10046 6856 794 0,'0'0'275'16,"0"0"-155"-16,0 0-32 15,0 0-8-15,0 0-51 16,0 0 3-16,127 138 77 16,-28-39-69-16,5 13-16 15,14 17 0-15,-2-7-13 16,5 16 3-16,8-4-4 0,3-2 2 15,2-9 4 1,-17-24-8-16,-22-24 1 16,-28-26-8-16,-32-30 4 0,-16-7-2 15,-13-12-2-15,-6 0 3 16,0 0 6-16,0 0 7 16,0 0 4-16,0 0-2 15,-16 0-5-15,-2-17-9 16,-11 8-4-16,7 4-1 15,-6-2 0-15,-5 7-1 16,-11 0 0-16,-10 18-4 16,1 17 3-16,4 9 1 15,11 14-2-15,15 17 2 16,4 12-1-16,13 15-1 16,3 9 3-16,3 9 1 0,14-11-1 15,42-7 0-15,37-16 0 16,27-20 0-16,29-35 3 15,16-19-3-15,8-12 3 16,-11-25-2-16,-27-25 0 16,-30-9 1-16,-31-10-1 15,-17-20 8-15,-26 1-7 16,-24-9 4-16,-7 2-1 16,-60 7-2-16,-45-4-3 15,-35 12-1-15,-32 8-2 16,-5 15-1-16,8 15-9 15,33 21-14-15,30 21-50 16,37 0-106-16,25 0-489 16</inkml:trace>
  <inkml:trace contextRef="#ctx0" brushRef="#br1" timeOffset="14401">8188 3483 488 0,'0'0'163'0,"0"0"-95"16,0 0 13-16,0 0-13 16,0 0-8-16,0 0 3 15,0-38-36-15,0 38-15 16,-13 11-3-16,-20 39 5 15,-17 17 8-15,-13 20 6 16,-4 16 2-16,-12 11-1 16,-11 15-6-16,-23 16-3 15,-19 13 0-15,-14 13-4 16,-10 15-5-16,2 23 2 16,-11 22 17-16,-8 12-2 0,-4 15-13 15,-4-13 0-15,-3-4 0 16,-3-4 7-16,-5-5 1 15,-4 2-5-15,2 9-3 16,4 8-5-16,-2-4 5 16,11-16 0-16,16-25 0 15,22-32-8-15,32-26-4 16,15-10 5-16,11-21 1 16,5-5-2-16,11-15 0 15,1-14-2-15,12-8-1 16,8-12 2-16,6-14-6 15,12-13 0-15,7-13 2 16,7-9 2-16,6-5-4 0,7-4 3 16,-3 7-1-1,-4 0 0-15,-8 13-1 0,-8 7-1 16,-2 2 0-16,-2 3 1 16,5-12 0-16,3 1-2 15,6-8 3-15,7-9-1 16,-1 2 0-16,1 4-1 15,-5 1 0-15,0 10 1 16,-13 5-1-16,-4 21 0 16,-10 5-1-16,-14 9 1 15,-2 16 0-15,-9 1-1 16,5 3 1-16,7-20-1 16,7-15-2-16,16-8 1 15,1-11-2-15,5 14-3 0,-4-1 3 16,-13 18 2-16,-5 0 2 15,-3 6-4-15,-1-4 2 16,0-2 1-16,6-5 1 16,14-21-2-16,6-11-1 15,11-12 3-15,9-9-10 16,5-5 1-16,0 0-2 16,0 0 0-16,0 0-20 15,0 0-32-15,0 0-25 16,0 0-42-16,0-25-91 15,0-18-81-15</inkml:trace>
  <inkml:trace contextRef="#ctx0" brushRef="#br1" timeOffset="17201">1825 10468 882 0,'0'0'184'0,"0"0"-81"15,0 0 11-15,0 0-41 16,0 0-31-16,0 0-21 16,-3 16-13-16,3 30-3 15,-7 23 32-15,1-4-23 16,3 3-4-16,3-10-8 15,0-12 0-15,0-3-2 16,0-18-14-16,0-5-52 16,0-8-95-16,0-12-108 15,0 0-170-15</inkml:trace>
  <inkml:trace contextRef="#ctx0" brushRef="#br1" timeOffset="17652">1773 10133 391 0,'0'0'334'0,"0"0"-205"15,0 0-19-15,-187-121 24 16,140 110-33-16,-5 11-33 16,2 0-12-16,-10 32-19 15,-3 26-12-15,-11 30-13 16,5 26-1-16,4 12-1 15,18 14-3-15,19-6-6 16,25 1 3-16,3-1-3 0,41-2 0 16,31-15 1-16,30-23-4 15,22-22 1-15,22-35 1 16,7-26 0-16,9-11 0 16,3-31 8-16,0-44-6 15,-3-10 9-15,-22-10 2 16,-26 7 17-16,-41-1 18 15,-34 6-6-15,-28-11-2 16,-11-9-8-16,-22-17-12 16,-44-3-10-16,-30-3 0 15,-28 17-8-15,-19 21-2 16,-5 16-3-16,-4 24-5 16,12 22 4-16,19 23-7 0,19 3-3 15,26 9-16 1,28 35-49-16,29 6-74 0,19 7-92 15,17-5-155-15</inkml:trace>
  <inkml:trace contextRef="#ctx0" brushRef="#br1" timeOffset="18600">5253 6945 657 0,'0'0'232'0,"0"0"-147"0,0 0 59 16,0 0-50-16,0 0 14 16,0 0-62-16,0-83-21 15,5 83-14-15,20 18-11 16,24 25 2-16,23 28 34 15,21 24 9-15,18 27 2 16,12 30-35-16,12 25 5 16,-3 9-2-16,-4 6-7 15,-11-7 2-15,-13-14-7 16,-14-16 3-16,-18-29-6 16,-11-26 1-16,-10-17 1 0,-9-17 1 15,-7-3 0-15,-4-12-2 16,-6 0 3-16,-3 1 2 15,-3 2 5-15,-2-8-7 16,-1-6 9-16,0-9-3 16,-7-5-5-16,-3-9-1 15,1-5-1-15,-4-4-3 16,-3-2 5-16,3-6-4 16,0 6-1-16,0-6 2 15,1 6-1-15,-4-6 3 16,3 0-4-16,0 0 1 15,-3 0 0-15,3 0 0 0,-3 0 0 16,0 0-1-16,6 0 0 16,4 0-28-16,7 0-28 15,2 14-55-15,-7 12-102 16,-2 12-103-16,-10 6-163 16</inkml:trace>
  <inkml:trace contextRef="#ctx0" brushRef="#br1" timeOffset="19004">6608 10256 597 0,'0'0'236'0,"0"0"-158"16,0 0 18-16,0 0-24 15,0 0-9-15,0 0-10 16,71-128-16-16,-40 122-9 16,-2 6-7-16,-1 0-12 15,-8 0-4-15,-4 23-4 16,-10 17 1-16,-6 5 13 16,0 18-3-16,-14 6-2 15,-20-4 2-15,-4 4-1 16,3-6-1-16,10-11-4 15,9-21-2-15,16-11-3 16,0-8 0-16,0-4 0 0,16-2 0 16,28-6-1-16,19 0 12 15,14 0-3-15,0-26-5 16,-14 6-4-16,-16 0-17 16,-14-3-70-16,-8 3-53 15,-6-6-97-15,-10-5-92 16</inkml:trace>
  <inkml:trace contextRef="#ctx0" brushRef="#br1" timeOffset="19424">7015 9681 554 0,'0'0'177'0,"0"0"-81"0,-159-145 24 16,109 113 5-16,-5 12-19 15,5 9-48-15,-2 8-10 16,-5 3-6-16,-3 14-17 16,-13 43-12-16,-6 38-2 15,-4 34-4-15,10 10 9 16,20 16-1-16,26-4 1 16,27-5-10-16,10-6-3 15,54-6 1-15,21-19 0 16,27-15-4-16,15-29 0 15,10-25 1-15,-4-29 1 0,-2-17 2 16,-12-5 1 0,2-41-3-16,3-22 4 0,4-21 1 15,-12-14 0-15,-14-17 6 16,-28-3 13-16,-30-17 13 16,-31 0-10-16,-13-1-15 15,-41 10-13-15,-55 8-1 16,-34 35-1-16,-26 19-20 15,-6 31-75-15,19 24-69 16,33 3-170-16,33-9-554 16</inkml:trace>
  <inkml:trace contextRef="#ctx0" brushRef="#br1" timeOffset="20798">7292 4232 708 0,'0'0'130'15,"0"0"-96"-15,0 0 15 16,0 0-37-16,0 0-8 15,0 0 17-15,116 130 41 0,-7-48-11 16,21 12-6-16,16 6-5 16,13 12 0-16,12 2-14 15,7 11 3-15,7 4-2 16,-7 3-22-16,-4-4 0 16,-8-10 3-16,-8-8-7 15,-8-13 5-15,-7-13-4 16,-7-6 0-16,-2-12 13 15,-16-12-7-15,-14-11 5 16,-24-12 6-16,-17-8-2 16,-21-3-2-16,-7-6-7 15,-7-2-2-15,-6 0 8 16,-9-2-12-16,-4-5 0 16,-3 5 3-16,-2 4-5 15,2-8 3-15,0 6-2 0,2-4 1 16,-5-2 0-16,0-4-2 15,-3 2 0-15,0-4-4 16,0 8 1-16,0 6 3 16,0 3 2-16,-3 3 28 15,-11-2-7-15,5 0-12 16,2-5-2-16,1 1 7 16,3 3-16-16,3-2 0 15,0 2-2-15,0 0 2 16,0 0 3-16,0 1-3 15,0 2 2-15,0-12-2 16,6 4 0-16,-3-7 0 0,0 1 0 16,-3-4 4-16,0 3-4 15,0 5-1-15,0 8 1 16,0 8 6-16,-3 7-5 16,-25 13 2-16,-7 14-2 15,-7 14 1-15,-5 15 5 16,-10 20-6-16,-9 19 9 15,-14 30 4-15,-8 16 5 16,-5 17-1-16,4 4 2 16,10-22-2-16,15-15-4 15,13-9 1-15,4-9-6 16,2-8 4-16,0-6-5 16,-5-4-5-16,-5-1 6 0,-1-7-3 15,-1-5 0 1,8-21-5-16,12-28 0 0,11-17 7 15,14-23-6-15,2-3-1 16,7-14 0-16,3 0 1 16,0-3 3-16,0 0-4 15,0 0 0-15,0 0 7 16,0 0-7-16,0 0 1 16,0 0 0-16,0 0-2 15,0 0-1-15,0-11-17 16,22-4-41-16,7 5-25 15,12 3-58-15,-4 7-92 16,-7 12-91-16,-11 27-180 16</inkml:trace>
  <inkml:trace contextRef="#ctx0" brushRef="#br1" timeOffset="21309">9029 9847 580 0,'0'0'160'0,"0"0"-79"15,0 0 25-15,0 0-47 16,0 0-31-16,0 0-15 16,53-94 0-16,-10 91 0 15,-2 3-2-15,-4 0 0 0,-4 0 0 16,-14 0-3-16,-10 15-1 15,-9 10-4-15,0 6 5 16,-22 13 13-16,-20 1-7 16,-2-8-9-16,9-3-1 15,10-8-2-15,16-3-2 16,4-14-1-16,5 2 1 16,0-4 0-16,0-5-2 15,8 1-5-15,17-3 7 16,16 2 1-16,6-2 7 15,5 0 2-15,-5 6-4 16,-12 7 3-16,-10 5 5 0,-3 3 11 16,-5 3 10-16,-7 2 5 15,-7 6 19-15,-3 0-13 16,0 5-6-16,-19 1-4 16,-25-4-12-16,-8-3-12 15,-5 1-6-15,3-15 0 16,9-9-3-16,11-8-3 15,15 0-11-15,16-15-43 16,3-27-147-16,31-21-134 16,35-2-401-16</inkml:trace>
  <inkml:trace contextRef="#ctx0" brushRef="#br1" timeOffset="21817">9604 9579 501 0,'0'0'215'0,"0"0"-117"16,0 0 27-16,0 0-37 15,0 0-17-15,-178-166-5 16,136 137-2-16,4 6 5 16,1 6-16-16,-1 3-7 15,6 2-7-15,-7 1-17 16,-5 9-1-16,-10 2-18 15,-16 0 4-15,-9 39-7 0,-10 18 0 16,-1 15 2 0,11 22 9-16,15 9-3 0,17 10-5 15,15 8-3-15,23 0 6 16,9 8-4-16,3-4-1 16,35 14 2-16,23-4-2 15,18-6-1-15,17-15-1 16,20-25-2-16,13-20 3 15,0-29-1-15,-2-23-1 16,-9-17 1-16,-10-6 1 16,-7-31 1-16,4-29 5 15,-6-14-5-15,-4-17 14 16,-15-23-12-16,-20-9 3 0,-15-22 17 16,-23-4 3-1,-22-2-11-15,-14 11-2 0,-58 23-1 16,-37 17-12-16,-26 41-5 15,-11 16-3-15,-2 23-32 16,25 18-70-16,34 8-96 16,35 0-153-16,29 0-414 15</inkml:trace>
  <inkml:trace contextRef="#ctx0" brushRef="#br1" timeOffset="22710">10148 6580 526 0,'0'0'148'0,"0"0"-4"0,0 0-17 16,0 0-44-16,0 0-9 15,0 0-11-15,-11-46-40 16,11 46-15-16,0 20-1 16,30 31-6-16,20 26 66 15,21 24-9-15,17 21-10 16,26 24-2-16,26 26 7 15,13 19-21-15,2 9 1 16,-15 0-21-16,-28-8 1 16,-21-18-5-16,-8-10-1 15,-4-13 16-15,7-8-6 16,9-6 11-16,4 0-7 16,-3 2-5-16,1-3 1 15,-4-5-3-15,-2-5 1 0,-1-3-4 16,-10-14 1-16,-8-9-5 15,-18-29 2-15,-15-25-5 16,-17-17-2-16,-13-15 3 16,-6-8 2-16,-3-6 4 15,0 0-2-15,0 0 2 16,0 0 0-16,0 0-2 16,4 0 1-16,2 0-8 15,-3 0 0-15,7 0-2 16,5-18 4-16,7-2-5 15,2 0 1-15,-7 1-25 16,-9 7-28-16,-5 6-28 0,-3 0-5 16,0 6-26-16,0 6-109 15,0 31-131-15,-6 21-146 16</inkml:trace>
  <inkml:trace contextRef="#ctx0" brushRef="#br1" timeOffset="23235">12511 10293 805 0,'0'0'226'0,"0"0"-126"0,0 0 15 16,0 0-38-16,0 0-31 15,0 0-5-15,0 69 31 16,-4-23-24-16,-11-3-21 16,-4 2-18-16,3-6 3 15,6-6-10-15,4-2 4 16,6-14-6-16,0-11 0 16,0 3-3-16,32-9 3 15,21 0-8-15,15-15 2 16,7-16 3-16,-4-1 3 15,-18 1-9-15,-15-1 9 0,-13 13 0 16,-11-1 3-16,-9 2-1 16,-5 3 2-16,0 10 5 15,0-6-6-15,0 5 7 16,0 3-3-16,0 3 4 16,0 0 1-16,0 0-7 15,0 0-5-15,0 0-4 16,-11 34 4-16,-9 10 13 15,-2 7 2-15,3 6-4 16,9 0-3-16,7 0-5 16,3 6-1-16,0-5-2 15,0-7 0-15,0-10-2 16,0-11-42-16,-3-18-88 16,3-12-161-16,0-6-229 15</inkml:trace>
  <inkml:trace contextRef="#ctx0" brushRef="#br1" timeOffset="23640">12672 9790 843 0,'0'0'212'16,"-184"-40"-123"-16,98 40 53 0,4 0-46 15,-1 20-33 1,11 31-24-16,12 27 9 0,11 10-12 16,18 26-19-16,15 15 0 15,13 17-3-15,3 12 0 16,3-4 3-16,38-3 3 16,23-22-13-16,28-21-2 15,25-27-5 1,26-30 0-16,13-25 1 0,6-20-2 15,-3-6 0-15,-7-44-1 16,-3-18 1-16,-15-15 1 16,-19-12 10-16,-21-8-4 15,-23-3 18-15,-27-3 7 16,-28-12-6-16,-16 1-7 16,-73 5-18-16,-67 7 0 0,-67 28-36 15,-49 21-46-15,-21 22-99 16,26 23-313-16</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09:50.611"/>
    </inkml:context>
    <inkml:brush xml:id="br0">
      <inkml:brushProperty name="width" value="0.05" units="cm"/>
      <inkml:brushProperty name="height" value="0.05" units="cm"/>
      <inkml:brushProperty name="color" value="#ED1C24"/>
      <inkml:brushProperty name="fitToCurve" value="1"/>
    </inkml:brush>
  </inkml:definitions>
  <inkml:trace contextRef="#ctx0" brushRef="#br0">75 128 857 0,'0'0'122'0,"0"0"-7"16,0 0 39-16,0 0-72 15,0 0-47-15,0 0-13 16,30-121 2-16,-7 121-15 16,0 0-7-16,-2 0 2 0,-4 13 1 15,-3 10-2-15,-8 5 1 16,-6 8 2-16,0 3-2 16,0 9-1-16,-34 9 6 15,-10-2-5-15,-2-1-1 16,5-12 4-16,12-9-1 15,18-10-4-15,11-4-1 16,0-1-1-16,0-3 1 16,23 0 4-16,12-3-3 15,11-9 2-15,11-3 1 16,10 0-5-16,-3 0-46 16,-12-6-98-16,-8-10-145 15,-16 8-283-15</inkml:trace>
  <inkml:trace contextRef="#ctx0" brushRef="#br0" timeOffset="210">599 480 687 0,'0'0'196'0,"0"0"-49"16,0 0-17-16,0 0-57 15,0 0-54-15,0 0 26 16,-32 108 41-16,-8-54-46 15,-4 3-15-15,-4-3-14 16,-1 1-7-16,5-7-4 0,4-6-10 16,10-9-150-16,30-21-255 15</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09:49.984"/>
    </inkml:context>
    <inkml:brush xml:id="br0">
      <inkml:brushProperty name="width" value="0.05" units="cm"/>
      <inkml:brushProperty name="height" value="0.05" units="cm"/>
      <inkml:brushProperty name="color" value="#ED1C24"/>
      <inkml:brushProperty name="fitToCurve" value="1"/>
    </inkml:brush>
  </inkml:definitions>
  <inkml:trace contextRef="#ctx0" brushRef="#br0">0 192 621 0,'0'0'175'0,"0"0"-53"0,0 0-1 0,0 0-8 16,0 0-35-16,0 0-22 16,34-84-22-16,-2 57 8 15,-1 0 15-15,-7 12-8 16,-7 0-2-16,-8 9-7 16,-3 0-16-16,2 0-13 15,-5 3-3-15,3 0-3 16,2 3-3-16,1 0-2 15,2 0 1-15,-8 0-1 0,3 0-4 16,1 3-1 0,0 27 1-16,-7 15 4 0,0 12 0 15,0 6 1-15,0 4 2 16,0-7-2 0,0-4 2-16,0-10-2 15,0-7-1-15,0-12 1 16,0-9 0-1,0-9-1-15,0-3 0 16,0-6 3-16,-4 0-2 16,-6 3-1-16,-10 0 6 0,-6 0 0 15,-5 0 0 1,1 0-4-16,4 0 1 16,3 0-3-16,0 0-1 0,12 0 1 15,5-3 0-15,6 0 0 0,0 0 0 16,0 0 0-16,0 0-4 15,29 0-6-15,14 0 8 16,18 0 0-16,6-3 1 0,7-6-3 16,-4 3-17-1,-18 3-37-15,-17 3-72 16,-26 0-104 0,-9 6-130-16</inkml:trace>
  <inkml:trace contextRef="#ctx0" brushRef="#br0" timeOffset="215">812 541 415 0,'0'0'286'0,"0"0"-149"0,0 0-22 16,0 0-11-16,0 0-29 15,0 0-43-15,6 12 12 16,-35 18 30-16,-8 3-27 15,-7 0-19-15,-2 4-13 16,-1-1-7-16,10-3-8 16,4-4-6-16,23-7-175 15,10-22-248-15</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11:04.155"/>
    </inkml:context>
    <inkml:brush xml:id="br0">
      <inkml:brushProperty name="width" value="0.05" units="cm"/>
      <inkml:brushProperty name="height" value="0.05" units="cm"/>
      <inkml:brushProperty name="color" value="#177D36"/>
      <inkml:brushProperty name="fitToCurve" value="1"/>
    </inkml:brush>
  </inkml:definitions>
  <inkml:trace contextRef="#ctx0" brushRef="#br0">257 139 629 0,'0'0'240'0,"0"0"-50"16,0 0-17-16,0 0-27 16,0 0-23-16,0 0-44 15,-110-64-32-15,110 64-15 16,0 0-16-16,0 0-8 15,0 0-8-15,6 21 0 16,22 16 0-16,8 13 7 16,10 4 4-16,8 6-6 0,-1-5 2 15,-2-4-1-15,-7-9-3 16,-7-3 0 0,-8-6 2-16,-5-6-5 0,-4-6-12 15,-6-3-51-15,-5-9-36 16,-6-3-78-16,-3-6-67 15,0 0-40-15,0-11-5 16</inkml:trace>
  <inkml:trace contextRef="#ctx0" brushRef="#br0" timeOffset="533">702 187 424 0,'0'0'239'0,"0"0"-83"15,0 0 5-15,0 0-2 0,0 0-47 16,0 0-3-16,-44-46-55 15,21 52-27-15,-11 34-12 16,-9 14 2-16,-7 18 0 16,-14 6 4-16,-2 6 9 15,-1 1-13-15,7-14-14 16,19-13 0-16,18-19-1 16,12-15-4-16,11-15-5 15,0-6-19-15,0-3-20 16,0 0-8-16,0-12-14 15,25-42-6-15,11-21-81 16,7-13-43-16,-12 10-7 0,-5 9 33 16,-12 6 129-16,-10 6 43 15,2 3 10 1,-3 2 30-16,-3 8 14 0,0 4 42 16,0 7 9-16,0 9-18 15,0 9 10-15,0 9-7 16,0 3-3-16,0 3 0 15,0 0-33-15,0 0-28 16,0 6-26-16,0 39 5 16,0 21-5-16,6 19 35 15,2 5 2-15,1 3 1 16,5-2-4-16,3-8-20 16,-1-8-2-16,4-17-6 15,-6-13-4-15,-5-18 2 0,-1-15-2 16,-8-12-2-16,0 0-22 15,0 0-35 1,0 0-42-16,0-21-9 0,-11-15-222 16,-25 0-2-16,-7 0-16 15</inkml:trace>
  <inkml:trace contextRef="#ctx0" brushRef="#br0" timeOffset="779">176 527 109 0,'0'0'254'0,"0"0"-90"15,0 0-13-15,0 0-15 16,0 0-25-16,-173-37-30 15,173 37 2-15,0 0-14 16,0 0-27-16,3-6-17 16,45-3-11-16,25-9 50 0,37-9 38 15,17-6-37-15,3-3-25 16,3 5-12-16,-21 8-15 16,-16 8-1-16,-21 9-7 15,-32 0-3-15,-24 6-2 16,-19 0 0-16,0 0-1 15,0 0-11-15,0 0-48 16,-10 0-77-16,-7 12-85 16,-6 12-22-16,0-3-216 15</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11:11.354"/>
    </inkml:context>
    <inkml:brush xml:id="br0">
      <inkml:brushProperty name="width" value="0.05" units="cm"/>
      <inkml:brushProperty name="height" value="0.05" units="cm"/>
      <inkml:brushProperty name="color" value="#177D36"/>
      <inkml:brushProperty name="fitToCurve" value="1"/>
    </inkml:brush>
  </inkml:definitions>
  <inkml:trace contextRef="#ctx0" brushRef="#br0">22 430 669 0,'0'0'210'16,"0"0"-73"-16,0 0-22 16,0 0-12-16,0 0-6 15,0 0-12-15,0 0-33 16,0 0-9-16,0-94-9 16,0 94-20-16,0 0-5 15,0 0-9-15,0 6-9 16,0 30-2-16,-4 22 11 15,-6 14 3-15,7 6 2 0,3 0-2 16,0-3-3 0,0-11 0-16,27-16 3 0,-1-21-1 15,2-12-1-15,-5-12-1 16,0-3 0-16,4-3 5 16,2-30 5-16,2-3-1 15,-4-3-4-15,-7-1-1 16,-6 13 1-16,-11 3 4 15,-3 9-2-15,0 9 3 16,0 6 1-16,0 0-10 16,0 0-1-16,0 0-10 15,0 0-3-15,0 18 1 0,17 9 12 16,6 3 1-16,3-6 1 16,7-3-2-16,1-11 0 15,-4-10-1-15,7 0 1 16,-3 0 1-16,-2-31 2 15,6-10 0-15,-4-11 3 16,-8-11-5-16,-3-12 3 16,-10-9-1-16,-2-10-1 15,-11 5 1-15,0 4 0 16,0 13-2-16,-30 17 3 16,-1 20-2-16,8 16 3 15,6 11-5-15,8 8-1 16,-12 0-6-16,4 11-5 15,0 38 12-15,5 11 0 16,9 12 0-16,3 10 0 0,0-1 0 16,32-10-1-16,15-7 0 15,7-16 0-15,10-12-2 16,-4-15 0-16,-1-15-4 16,2-6 3-16,-4 0 4 15,-4-24 4-15,-7-12-3 16,-12 3 1-16,-7-4-1 15,-10 2 3-15,-11-4-2 16,-2 5 0-16,-4 7 2 16,0 9-4-16,-13 9-1 0,-11 9-6 15,-7 0 1 1,-1 0 1-16,5 25 4 0,7 23-1 16,9 12 1-16,11 6 0 15,0 3 0-15,11-9 1 16,29-12 0-16,7-9 1 15,0-15 0-15,-1-12 0 16,-6-8 0-16,1-4 1 16,-1 0 5-16,-7 0-6 15,1-16 1-15,-5 1-2 16,-12 3-30-16,-14 12-87 16,-3 0-161-16,0 6-368 15</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11:12.181"/>
    </inkml:context>
    <inkml:brush xml:id="br0">
      <inkml:brushProperty name="width" value="0.05" units="cm"/>
      <inkml:brushProperty name="height" value="0.05" units="cm"/>
      <inkml:brushProperty name="color" value="#177D36"/>
      <inkml:brushProperty name="fitToCurve" value="1"/>
    </inkml:brush>
  </inkml:definitions>
  <inkml:trace contextRef="#ctx0" brushRef="#br0">125 587 779 0,'0'0'219'0,"0"0"-89"0,0 0 1 16,0 0-4-16,0 0-52 16,0 0-48-16,-3-66-20 15,3 93-6-15,0 21-1 16,0 21 28-16,0 3-9 15,-3 3-6-15,-5 4-3 16,2-7-2-16,0-9-3 16,-2-12-3-16,5-11 2 15,0-17-2-15,3-11-2 16,0-8 3-16,0-4 1 16,0 0 8-16,-7 0 31 15,-7-27 2-15,2-25-26 16,-5-17-16-16,6-13-1 0,2-13 1 15,6-1 1 1,0 2-2-16,3 7-1 16,0 15-1-16,0 20-2 15,6 17-3-15,14 16-3 0,3 11 1 16,10 8-3-16,1 0-3 16,9 0 3-16,-2 24-3 15,-7 12 5-15,-11 3-3 16,-14 3-6-16,-9-3 0 15,0 0-2-15,0-3-7 16,-29-5-5-16,1-8 15 16,5-5-17-16,13-9 12 0,10-9 11 15,0 0 9 1,0 0 2-16,0 0-2 0,30-6-2 16,7-18 0-16,13-9 3 15,4 0 4-15,-5 0-4 16,-8 9 0-16,-7 0 1 15,-8 6 1-15,-6 3-1 16,-3 5 0-16,-7 2-1 16,-4 8 3-16,-3 0-1 15,2 0-2-15,-2 0-4 16,0 30 1-16,0 9-2 16,-3 9 5-16,0-3 0 15,0 4 3-15,3-11-2 16,0-11 0-16,5-3 1 15,-2-9-2-15,0-5-6 16,2-7-132-16,-5-3-105 16,-3 0-65-16,3-3-234 0</inkml:trace>
  <inkml:trace contextRef="#ctx0" brushRef="#br0" timeOffset="322">539 340 400 0,'0'0'193'0,"0"0"-78"16,0 0-4-16,0 0-23 15,0 0-34-15,0 0-36 0,-59-30-1 16,59 30-8-16,0 0-7 16,0 0-1-16,0 0 18 15,0 0-12-15,0 0 6 16,0 0 13-16,3 0 22 15,6 0 27-15,2-15-14 16,-2 0-25-16,-9-3-8 16,0 6-6-16,0 3-12 15,0 0-10-15,-6 9-14 16,-11 0-5-16,8 0-26 16,1 15-62-16,8 15-54 15,0 3-83-15,14-3-265 16</inkml:trace>
  <inkml:trace contextRef="#ctx0" brushRef="#br0" timeOffset="1107">816 413 588 0,'0'0'190'0,"0"0"-47"15,0 0-27-15,0 0-20 16,0 0-26-16,0 0-21 15,-43-66-20-15,23 66-18 16,4 12-6-16,-4 21 4 16,0 5-4-16,6 5-4 0,11-1 3 15,3-3-3 1,0-6 2-16,9-6-2 0,22-14 4 16,9-8-5-16,7-5 2 15,6 0 2-15,-2-21 6 16,-2-21-3-16,-2-10-2 15,-7-8 6-15,-10 0 24 16,-5-5 1-16,-13 1 5 16,-9 1-18-16,-3 6-2 15,0 3 1-15,-6 12-7 16,-11 11-3-16,4 16-2 16,6 9-4-16,4 6-6 15,-1 0-8-15,-2 19-4 16,3 37 6-16,-5 23 6 15,5 8 1-15,-3 0 0 0,3-2 1 16,-2-14-2-16,5-7 2 16,0-19-2-16,0-9 0 15,0-15 1 1,0-9-2-16,0-6 2 0,0-6-1 16,0 0 3-16,0 0-3 15,5-3 7-15,4-21-7 16,2-6 0-1,5 0-1-15,1-3 0 16,3 0-4 0,3 0-11-16,3 8-3 0,-2 8-2 15,1 11-2-15,-7 2-9 0,-1 4 5 16,-3 0 7-16,-5 0 5 16,-5 22 0-16,-4 2 3 15,0 0-1-15,-4 3 7 0,-19-3-5 16,0 3 11-1,3-3 2 1,7-3-1 0,6-3 0-1,7-5 1-15,0-2-2 16,0 1 2-16,0-2-2 16,20-2 0-16,14-8 5 0,12 0 0 0,12 0-5 15,5 0-28-15,-4 0-87 16,-8 3-133-1,-15 7-387 1</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11:14.480"/>
    </inkml:context>
    <inkml:brush xml:id="br0">
      <inkml:brushProperty name="width" value="0.05" units="cm"/>
      <inkml:brushProperty name="height" value="0.05" units="cm"/>
      <inkml:brushProperty name="color" value="#177D36"/>
      <inkml:brushProperty name="fitToCurve" value="1"/>
    </inkml:brush>
  </inkml:definitions>
  <inkml:trace contextRef="#ctx0" brushRef="#br0">225 0 819 0,'0'0'120'0,"0"0"-12"16,0 0 15-16,0 0-25 15,0 0-51-15,0 0-21 16,0-6-20-16,0 39-6 16,0 18 0-16,0 15 18 15,0 0 1-15,0 0-1 16,0-2-8-16,0-1-3 15,0-3-4-15,0-8 4 0,0-14-7 16,0-8 2 0,0-11 0-16,0-13-2 0,3-4-18 15,-3-2-19-15,3 0 3 16,1-8 6-16,-4-23 9 16,0 2 8-16,0 2 8 15,-24 2-8-15,-10 4-6 16,-6 6-8-16,1 0 25 15,2 9-5-15,11 3 1 16,5 3-14-16,11 0 9 16,6 0 0-16,4 0 4 15,0 0 5-15,0 0 3 16,21 3-3-16,22-3 6 0,14 0 2 16,13-12 1-1,-3-21-8-15,-1-6 3 0,-2-3 4 16,-13 3 2-16,-18 0 15 15,-10 3 14-15,-20-3-4 16,-3-1-11-16,0 1 6 47,0 9-6-47,-9 9-8 16,-2 9 4-16,2 12-10 0,6 0-10 0,-1 0-6 0,0 3-3 0,-2 30 2 15,-1 18 7 1,-4 16 4-16,8-4-2 15,3-1 2-15,0-8 0 16,0-8-3-16,3-10 1 0,18-12 0 16,-1-9-2-16,3-9-1 15,5-6 1-15,5 0 4 16,4-9-2 0,6-12 2-16,-6-6-2 15,-4 6 0-15,-10 5-1 16,-9 8-2-16,3 8 0 15,-4 0-7-15,4 0-13 16,3 24 13-16,3 9 3 16,-3 3 0-16,3 0 1 15,1-6 3 1,2-11-6 0,-3-8-4-16,2-7 3 0,-5-4 1 15,-4 0 6-15,4-10 1 16,-6-11 7-16,-5-6-3 0,-6 0 7 15,-3-3 4-15,0-3-1 16,0 3 4-16,-18 0-8 16,-2 6-3-1,2 9-5 1,-2 9-2-16,3 6-8 16,-3 0 0-16,-6 41 8 0,6 17 1 15,13 5 3-15,7 0-1 0,0-8-2 16,36-16 3-16,7-12-4 15,6-15 3-15,0-9 0 16,1-3-2-16,-4 0-1 16,-2 0-2-1,-7-19-50-15,-11 2-71 16,-1-5-155 0,-9-8-340-16</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11:16.499"/>
    </inkml:context>
    <inkml:brush xml:id="br0">
      <inkml:brushProperty name="width" value="0.05" units="cm"/>
      <inkml:brushProperty name="height" value="0.05" units="cm"/>
      <inkml:brushProperty name="color" value="#177D36"/>
      <inkml:brushProperty name="fitToCurve" value="1"/>
    </inkml:brush>
  </inkml:definitions>
  <inkml:trace contextRef="#ctx0" brushRef="#br0">3 656 670 0,'0'0'133'0,"0"0"-20"15,0 0-15-15,0 0-9 16,0 0-12-16,0 0-25 0,-8-120-7 16,8 92-12-16,17-5 0 15,-3 4-7-15,-1-2-5 16,4 8-1-16,0 8-11 16,-3 5-8-16,1 10-2 15,2 0-4-15,3 4 4 16,0 25-1-16,1 4-2 15,-7 7 4-15,-2-1 0 16,-1-3 1-16,-5-3-1 16,3-9 3-16,-4-9-3 15,-2-9 1-15,0 0 0 16,0-6 2-16,8 0 2 0,2 0-2 16,7-18 2-16,3-12-2 15,0 3-1-15,-6 3-3 16,0-3 2-16,0 6 3 15,-7 3-4 1,4 3 0-16,-5 9 0 0,-6 3 0 16,-3 3-1-16,8 0-1 15,-5 0-12-15,9 15 5 16,2 18 8-16,0 0-4 16,2 0 5-16,4-6 1 15,0-9 1-15,0-9-2 16,-3-2 1-16,3-7 0 15,4 0 2-15,5 0 1 0,8-22-4 16,4-8 5-16,-1-3-4 16,-8 3 1-16,6 0-1 15,-7 3-1-15,-5 0 0 16,-3 8 2-16,-10 7-1 16,-6 3-1-16,3 9-11 15,-7 0-5-15,5 0-6 16,1 7 15-16,-1 7-4 15,-5 1-9-15,0-3 6 16,0-6 1-16,0-2 0 16,-3-4 13-16,0 0 0 15,0 0 3-15,3 0 5 16,-3 0 0-16,0 0 5 16,0-18-12-16,0-1 1 0,0 2 7 15,0 7-7-15,-6 4 2 16,-8 6-4-16,-9 0-16 15,-7 6 12-15,-7 27 4 16,4 13 0-16,2 2 0 16,14 6 0-16,11 3-1 15,6-9 2-15,0-6-2 16,0-9-1-16,20-14-8 16,7-11 1-16,4-8 5 15,4 0 4-15,0-18 2 16,2-15 2-16,-11-5-4 15,-3-5 8-15,-9 4-3 16,-8-3 4-16,-6-3 2 16,0 3 8-1,-3 2-10-15,-20 5 1 16,-5 14-8-16,-1 11-2 0,-1 7 0 0,-4 3-2 16,5 0 2-16,-2 25 0 15,7 13 0-15,15 11 0 16,6 2 0-16,3-3 1 15,0-6 3-15,20-15-4 16,16-8 0 0,7-14 0-1,4-5 2-15,1 0 1 16,1-15 3-16,1-15-5 16,-3-6 4-16,-4-6 0 0,-3-3-3 15,4 5 1 1,-13 5-1-16,-2 8 1 15,-2 8-1-15,-10 7-2 16,3 9 0-16,-3 3-5 16,-3 0 0-16,-2 19-2 15,-1 10 7-15,-2-2 0 0,-2 0-2 16,-7-8 2-16,0-7 0 0,0-3-1 16,4-9 1-16,-4 0 0 15,0 0 0-15,0 0 7 16,0 0 2-16,0 0 1 0,0-19-10 15,-8 2 2-15,-12-1-4 16,-6 3 2-16,-4 3-4 16,3 9-2-16,-3 3 3 0,1 0-4 15,1 15 7 1,8 24-3-16,4 5 2 16,5 11 1-16,8 2 0 15,3-9 0 1,0-11 0-16,6-16 0 15,18-9-3-15,0-12 1 16,6 0 2-16,-1-6 3 0,12-25 2 16,-1-11 2-16,3-9 8 15,-2-12-5-15,-4-3 6 16,-14-7 1-16,-11 5 12 0,-12-5-6 16,0 7-1-1,-6 3-7-15,-23 9-7 16,-2 11 0-16,4 20 0 15,10 11-7-15,11 8-1 16,-5 4-8-16,2 37-5 0,-5 29 13 16,2 27 1-16,-2 7 0 15,8-2 0-15,6-1 0 16,0-13-1 0,0-14 1-16,17-16-1 15,15-19-1-15,5-16 0 16,10-17 1-16,10-2 1 15,13 0-1-15,-3-35 7 16,2-5-7-16,-11-8-1 0,-15 0 1 16,-13 0 1-1,-13 3 0-15,-6 6 1 16,-11 8 4-16,0 14-3 16,-11 7-3-1,-26 10-15-15,-2 0 14 0,-5 16-1 16,-4 26-4-16,13 12 5 15,4 3 2-15,18 3 0 16,13-11-1-16,0-8-1 16,23-7 0-16,24-14 1 15,6-11 0-15,4-9 0 0,4 0-4 16,-9 0-22-16,-8-9-72 16,-16-5-81-1,-22-7-219 1</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11:18.541"/>
    </inkml:context>
    <inkml:brush xml:id="br0">
      <inkml:brushProperty name="width" value="0.05" units="cm"/>
      <inkml:brushProperty name="height" value="0.05" units="cm"/>
      <inkml:brushProperty name="color" value="#177D36"/>
      <inkml:brushProperty name="fitToCurve" value="1"/>
    </inkml:brush>
  </inkml:definitions>
  <inkml:trace contextRef="#ctx0" brushRef="#br0">70 66 747 0,'0'0'198'0,"0"0"-75"0,0 0 16 0,0 0-41 15,0 0-43 1,0 0-33-16,0 0-12 0,34 21-4 16,-25 39 27-16,5 9-15 15,-3 6-13-15,-8 6-1 16,-3 4 0-16,0 2 2 15,0 3-5-15,0-8 0 16,-11-17-2-16,2-19 1 16,6-25-8-1,3-15-19-15,0-6 13 0,0 0 10 16,0-36-5-16,0-9-13 16,0-3 12-1,0 2 7 1,-17 11 0-16,-10 4-1 15,-1 7-9 1,8 9 1-16,5 6 3 16,7 3 1-16,5 3 8 0,3 3 5 15,0 0-5-15,0 0-6 0,0 0-9 0,0 0 5 0,0 18 8 16,23 4 2-16,11-11 1 16,6-8 0-16,10-3 6 15,11-3 2-15,8-35-4 16,9-14 14-16,1-8 4 15,-11-3-3-15,-15 3 1 16,-24 0 3-16,-12-4 13 16,-17 1-8-16,0 6-14 15,0 11 7-15,-20 17-9 0,5 17-2 16,4 9-6 0,2 3-5-16,-5 17-11 0,-7 37 11 15,1 16 5-15,3 11-3 16,11-2 1-16,6-4-1 15,0-6 2-15,0-12 0 16,6-12 1-16,17-15-5 16,-2-15 0-16,7-11 0 15,-5-4 1-15,3 0 4 16,1 0 4-16,-4-19-8 16,3-2 3-16,-6-3-4 15,0 0-1-15,-3 6-1 16,-6 9 0-16,-4 9-3 0,6 0-3 15,0 0-9 1,10 3 8-16,5 24-3 0,-2 0 5 16,1 4 7-16,-4-4 0 15,3-7 1-15,2-7-1 16,-1-8 1-16,-1-5 4 16,8 0-2-16,-1 0-2 15,1-30 8-15,-2-5-6 16,6-5-1-16,-1-8 1 15,-2-1-2-15,0 1 0 16,-12 9 3-16,-6 16-4 16,-5 4 3-16,-4 17-3 15,-2 2-2-15,5 0-7 16,5 9 1-16,1 24 0 0,0 2 4 16,-8-1 4-16,-1-1 0 15,-2-9-2-15,0-12 2 16,-6-6 0-16,3-6-2 15,2 0 2-15,-5 0 4 16,0 0 3-16,0-18-3 16,0-9-4-16,-11 3-2 15,-12 0 2-15,3 2-2 16,-7 7 2-16,1 7-6 16,-5 4-2-16,-2 4-5 15,-1 0 6-15,5 31-2 16,1 8 5-16,12 3 4 15,13 3 0-15,3-6 0 0,0-6 0 16,10-9-2 0,13-12-13-16,0-9-2 0,3-3 14 15,2 0 3-15,-4-11 2 16,-4-14 3-16,-5 1-5 16,-1 6 8-16,-8 3 1 15,2 9-1-15,-8 6-5 16,0 0-3-16,0 0-1 15,3 0-7-15,3 3-6 16,8 18 14-16,7 3 2 16,5 0-1-16,11-8 1 15,3-8 0-15,10-8 5 0,0 0-5 16,4 0-1 0,-1-27 5-16,-7-9-2 0,-9-3-3 15,-10-3 4-15,-10-12 11 16,-3-9 16-16,-11-7-14 15,-3-8-7-15,0 6 5 16,0 14-13-16,0 17 5 16,-17 22 1-16,11 11-3 15,-1 8-3-15,3 0-3 16,4 20-10-16,-3 38 2 16,-4 20 8-16,4 4 0 15,3-7 0-15,0-13 0 16,0-8-13-16,13-8-61 0,18-10-46 15,12-15-69 1,13-18-89-16,7-3-195 0</inkml:trace>
  <inkml:trace contextRef="#ctx0" brushRef="#br0" timeOffset="193">1564 349 746 0,'0'0'157'0,"0"0"-71"16,0 0-1-16,0 0-39 15,0 0-39-15,174-67 0 16,-56 43-7-16,-5 1-86 0,-26 2-200 16</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11:58.334"/>
    </inkml:context>
    <inkml:brush xml:id="br0">
      <inkml:brushProperty name="width" value="0.05" units="cm"/>
      <inkml:brushProperty name="height" value="0.05" units="cm"/>
      <inkml:brushProperty name="color" value="#177D36"/>
      <inkml:brushProperty name="fitToCurve" value="1"/>
    </inkml:brush>
  </inkml:definitions>
  <inkml:trace contextRef="#ctx0" brushRef="#br0">0 816 664 0,'0'0'175'15,"0"0"-71"-15,0 0 6 16,0 0-21-16,0 0-21 16,0 0-15-16,0-46-36 15,0 13-1-15,12-6 9 16,13-3 2-16,1-3-12 0,4-7-10 16,-4 8 3-16,-2 5 2 15,-4 5-6-15,-6 10-1 16,-3 13 3-16,-11 5 2 15,0 2 2-15,0 4-2 16,0 0-8-16,0 0 0 16,0 0-11-16,0 27-2 15,0 15 13-15,0 9 0 16,-5 7 0-16,5-7 0 16,0-9 0-16,0-3 4 15,0-15-4-15,5-9 0 16,7-5-5-1,5-10 2-15,3 0 1 16,10 0 2 0,4-27 0-1,-2-7 2-15,-1-2 1 16,-7-4-2 0,-4 2-1-16,-8-7 1 15,-4 6 1-15,-5 3-1 16,-3 11 0-16,0 11 1 15,0 7-2-15,0 7-1 0,0 0 0 16,0 0-3-16,0 0-8 0,0 0-6 0,0 0 8 16,0 19 7-16,0 4 3 15,0 4-1-15,0 4-2 16,6-2 0-16,8 2 0 0,3-7 3 16,-4 0-2-1,0-3-3-15,-6-6 4 16,4 0-6-16,-5-3 3 15,-3 0-1-15,-3 0-20 16,0 0-21-16,-6 0-25 16,-28 0-26-16,-13-6-27 0,-6-2-91 15,-1-4-182-15</inkml:trace>
  <inkml:trace contextRef="#ctx0" brushRef="#br0" timeOffset="353">127 96 43 0,'0'0'502'0,"0"0"-369"16,0 0-36-16,0 0-34 16,0 0-26-16,0 0-23 15,-11-21-14-15,8 21-8 16,0 25 8-16,3 4 2 15,0-2 4-15,0-2-4 16,0-10 3-16,3-7-5 16,8-4 1-16,4-4 5 15,3 0-1-15,2-15 12 16,3-15 21-16,-9-6 21 0,-8-1-1 16,-6 8 7-1,0 4-23-15,0 8-19 0,-6 4-14 16,-14 7-9-16,-7 6-12 15,3 0-4-15,8 15-18 16,2 24-121-16,14 9 7 16,0 10-125-16</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12:00.505"/>
    </inkml:context>
    <inkml:brush xml:id="br0">
      <inkml:brushProperty name="width" value="0.05" units="cm"/>
      <inkml:brushProperty name="height" value="0.05" units="cm"/>
      <inkml:brushProperty name="color" value="#177D36"/>
      <inkml:brushProperty name="fitToCurve" value="1"/>
    </inkml:brush>
  </inkml:definitions>
  <inkml:trace contextRef="#ctx0" brushRef="#br0">2 614 662 0,'0'0'148'15,"0"0"-32"-15,0 0-25 16,0 0 9-16,0 0-35 15,0 0-31-15,0-70-13 16,0 70-21-16,0 0-9 16,0 18-2-16,0 15 11 15,0 3 5-15,0 1-2 16,6-2-2-16,11-4 0 16,7-4 0-16,2-4 0 0,5-7 4 15,2-7-5 1,7-6 5-16,0-3 1 0,10 0 2 15,1-30 0-15,-5-6-5 16,-2-3 0 0,-7-4 1-16,-11-1-3 15,-2 1 2 1,-7 10-1-16,-8 6 2 16,-9 12 0-16,0 9-3 15,0 3 5-15,0 3 3 0,0 0-9 16,0 0 0-1,0 0-12-15,0 3 2 0,0 24 0 16,0 10 10-16,3 4 1 16,14-1 1-16,0-5-1 15,0-4 1-15,-1-10-2 16,1-6 2 0,-3-9-2-16,3-6 0 0,-2 0 3 15,6 0 5 1,10-21-2-16,1-16-1 15,-1 1-5 1,5-5 4-16,-5 7-3 0,-5 4 0 16,-3 9 1-16,-12 9-2 15,-5 7 0-15,4 5 0 0,-2 0-5 0,4 0-5 16,8 2 8-16,0 19-4 16,0 0 2-1,-3 3 4 1,0-5 2-16,-1-2-2 0,-2-2 0 0,0-5 0 15,-2-8 0-15,2 2 1 16,3-4-2-16,-1 0 2 0,9 0-1 16,-2-10 5-16,6-13-4 0,1-4 2 15,-5 0-1-15,-7 2-2 16,-4 10 2 0,-8 3 0-1,-1 9-1 1,-5 0 3-16,0 3-3 0,3 0 0 0,-3 0-1 15,3 0-5-15,0 0 1 0,7 0-9 16,4 6 5-16,3 12 6 16,-5 0-3-16,2 4 4 15,0-1 1-15,-5-4-5 16,5-5 5-16,-5-2 0 16,5-5-2-16,-4-5 2 15,1 0 3-15,1 0-2 16,5 0-1-16,3 0 1 15,3-17 0-15,-2-4 3 16,2-4-2-16,-6 1-1 16,-3 3 6-16,-2 3-5 15,-4 3 5-15,-5 9-6 16,0 3 7-16,-3 3-4 16,0 0-1-16,0 0-3 0,0 0-4 15,0 0-10-15,0 3-3 16,3 18 13-16,11 3 2 15,-1 0 4-15,1-3-3 16,0-8 2-16,-5-5-2 16,5-2 0-16,1-6-1 0,2 0 2 15,7 0 2 1,-1 0 2-16,2-8-2 16,-7-11-1-1,-1 1 5-15,-6 1-3 16,-8-5 2-16,-3 1 2 0,0 0-4 15,0 3-2-15,0 6 6 16,-3 3-4-16,-5 9-3 0,2 0-2 16,3 0-6-16,-3 0-3 15,-5 3-13-15,5 24 20 16,0 6 8-16,6-3-8 16,0-3 4-16,6-6-2 15,17-5 1-15,7-10-14 0,7-6-4 16,-3 0 12-16,2 0 7 15,-2-16 3-15,-8-5-2 16,0-2 2-16,-9-2-2 16,-3-2 3-16,-4-3 9 15,-7 6-3-15,-3 3 5 16,0 12 6-16,0 6-6 16,0 3-2-16,0 0-11 15,0 0-2-15,0 0-17 0,0 15-1 16,0 21 18-16,0 6 3 15,0-3-3-15,4-5 1 16,12-5-1-16,4-8 0 16,3-6 0-16,5-9-3 15,-1-6-7-15,2 0 8 16,2-11 2-16,2-20 3 16,-2-2-1-16,-8-3 3 15,-3 3 1-15,-11-3-2 16,-2 6 4-16,-7 6-1 15,0 6 4-15,0 6-3 16,0 6-1-16,0 3-5 16,0 3-4-16,0 0-2 0,0 0-10 15,0 0-4-15,0 27 13 16,0 6 5-16,0 0 0 16,0 0 0-16,0-6 1 15,0-3-1-15,0-3-1 16,7 0 1-16,6-3 0 15,-2-3 0-15,-2 0 0 16,2-3 0-16,-8-6 0 16,0 0-1-16,-3-2 1 15,0-1 0-15,0 3-9 16,-23 0-50-16,-21 2-5 16,-2-8-141-16,-1 0-129 15</inkml:trace>
  <inkml:trace contextRef="#ctx0" brushRef="#br0" timeOffset="348">2078 162 486 0,'0'0'141'0,"0"0"-67"0,0 0-11 16,0 0-33-16,0 0-28 0,0 0 0 16,0 0 4-16,-48 76-5 15,48-59 0-15,17-11 1 16,0-6 1-16,6 0 22 16,-2-2 31-16,-4-23 1 15,-5 2 15-15,-9-4-15 16,-3 0-31-16,0 2-16 15,0 7-10-15,0 3-5 16,0 6-38-16,0 6-77 16,0 3-61-16,0 0-358 15</inkml:trace>
  <inkml:trace contextRef="#ctx0" brushRef="#br0" timeOffset="714">2579 469 401 0,'0'0'159'0,"0"0"-64"0,0 0-6 16,0 0 5-16,0 0-26 0,0 0-17 15,-6-66 13-15,6 66-4 16,0 0-21-16,0 0-27 16,0 0-12-16,0 3-4 15,0 21 4-15,0 9 17 16,0 3-4-16,0 0-7 15,9-3-2-15,0 0-3 16,2-3 3-16,6-2-1 16,-4-7 1-16,-3-10-4 15,0-5-10-15,4-6-76 16,0 0-36-16,4-17-44 16,-1-20-236-16</inkml:trace>
  <inkml:trace contextRef="#ctx0" brushRef="#br0" timeOffset="1020">2588 171 249 0,'0'0'192'16,"0"0"-81"-16,0 0-13 16,0 0-42-16,0 0-41 15,0 0-14-15,-29-18 2 16,29 33 5-16,0-3 1 15,0-3-6-15,0-6-2 16,17-3 22-16,12 0 18 16,2 0 21-16,-4-14 23 0,-7-11-11 15,-8-2-33-15,-9 0-7 16,-3 3-7-16,0 3-16 16,0 6-11-16,-15 3-5 15,-13 12-41-15,1 0-91 16,10 3-13-16,14 27-34 15,3 3-243-15</inkml:trace>
  <inkml:trace contextRef="#ctx0" brushRef="#br0" timeOffset="2181">3070 186 687 0,'0'0'190'0,"0"0"-63"16,0 0 0-16,0 0-12 16,0 0-21-16,0 0-64 15,0-78-30-15,0 78-3 16,0 43-22-16,0 17 25 16,0 21 1-16,3 0 0 15,0-3 4-15,4-3-4 16,0-12 0-16,0-11-1 15,-1-17 3-15,2-14 1 0,-5-11-4 16,-3-8 2 0,3-2-2-16,-3 0 6 0,6 0-1 15,2-29 3 1,-8-10-8-16,0-7-8 0,0 7 8 16,-8 6-1-16,-18 6-2 15,-1 6 1-15,7 12-1 16,3 6-4-16,0 3-7 15,0 0-5-15,5 12 13 16,1 18-1-16,11-3 4 16,0 3 0-16,11-5-1 15,26-8 2-15,12-11 0 0,9-6 2 16,5 0 2 0,-4-11 2-16,2-20-4 0,-7-2 5 15,-15-3 4 1,-5-6-3-16,-8 3 15 0,-12 0-2 15,-8 2-3-15,-6 10 11 16,0 10-15-16,0 7-7 16,0 8-5-16,-6 2-15 15,-11 2 7-15,0 35 6 16,8 7-1-16,3 2 2 16,6-1 2-16,0-6-1 15,0-6 0-15,0-5 0 16,15-14-1-16,16-5 1 15,2-9 0-15,10 0 0 16,14-6 1-16,1-27 5 16,1-6 0-16,1 0-6 15,-13-3 4-15,1 6-3 0,-13 0 2 16,-1 9-2-16,-7 6 0 16,-4 9 0-16,-6 2-1 15,3 10-6-15,-3 0-2 16,3 4-5-16,4 23-1 15,-7 6 8-15,-5 0 1 16,-6-6-6-16,-1-12-1 16,-2-9-1-16,-3-3 10 15,0-3 3-15,0 0 3 16,0 0 8-16,0-12 8 16,-11-12-13-16,-12-6-6 0,0 0 2 15,-7 0-1-15,-1 6-1 16,-1 9 1-16,1 9-3 15,-2 6-8-15,-1 0-6 16,2 35 11-16,1 19-2 16,7 7 6-16,18 5-3 15,6-6 4-15,0-8-1 16,9-19 1-16,19-12-1 16,-4-13-10-16,5-8 3 15,5 0 8-15,5-29 10 16,9-17-8-16,-5-11 12 15,1-12 6-15,-12-12 6 16,-1-4 4-16,-11-2-10 16,-10 6 0-16,-7 21-5 0,-3 24-10 15,0 18 13-15,0 18 2 16,0 0-20-16,0 0-12 16,0 41-12-16,-9 23 19 15,-2 23 5-15,4 1 2 16,7-4 1-16,0-6-3 15,0-12 1-15,10-8-1 16,15-17-33-16,10-13-87 16,29-14-54-16,20-14-138 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3:10:20.956"/>
    </inkml:context>
    <inkml:brush xml:id="br0">
      <inkml:brushProperty name="width" value="0.05" units="cm"/>
      <inkml:brushProperty name="height" value="0.05" units="cm"/>
      <inkml:brushProperty name="color" value="#ED1C24"/>
      <inkml:brushProperty name="fitToCurve" value="1"/>
    </inkml:brush>
  </inkml:definitions>
  <inkml:trace contextRef="#ctx0" brushRef="#br0">341 855 72 0,'0'0'576'0,"0"0"-432"16,0 0 0-16,0 0-26 15,0 0 0-15,0 0-50 16,-7-75-30-16,4 75-25 15,0 0-13-15,-5 30-16 16,2 15 16-16,3 9 4 16,0 3 1-16,3 4-4 15,0-7-1-15,3-3 2 16,24-13-1-16,7-10 2 0,-5-13-1 16,5-15 6-1,2 0-5-15,1-30 11 0,6-21 0 16,-2-15 1-16,-9-9-6 15,2-16 4-15,-13-8-9 16,-7-12 1-16,-14-13 0 16,0 4-5-16,-11 3 2 15,-33 11-2-15,-5 17-5 16,-6 22 5-16,3 25-3 16,1 21-2-16,-2 21 1 15,-8 6-10-15,-5 54 7 16,-12 27-2-16,12 19 9 15,10 4 2-15,19-4-2 16,26-4 0-16,11-11-2 16,0-2 2-16,43-10-2 0,18-13 1 15,13-6 0 1,5-12 0-16,-1-2 2 0,-12-1 1 16,-8-1-2-16,-9 5 1 15,-5 2-1-15,-10 3 0 16,-5-3 0-16,-6 1 0 15,-6-10 0-15,4-7-2 16,-7-4 2-16,-8-10 0 16,3 0-13-16,-9-3-62 15,0-6-89-15,3-12-54 16,5 0-155-16</inkml:trace>
  <inkml:trace contextRef="#ctx0" brushRef="#br0" timeOffset="473">1060 966 567 0,'0'0'100'16,"0"0"-73"-16,0 0 0 15,0 0 2-15,0 0-12 16,0 0 13-16,150-6 30 15,-63 0-24-15,0-3-9 16,-3 0-2-16,-11-6 5 0,-16 3-4 16,-17 0-7-1,-20 3-2-15,-13-6 6 0,-7-3 29 16,0-6 9 0,0-6-45-16,-14-3 9 0,-19-1-14 15,-4 1-8-15,-3 0 5 16,-1 12-6-16,12 0 0 15,2 13-2-15,14 4-5 16,6 1 5-16,7 3 1 16,0 0-1-16,0 0-2 15,3 0-3-15,35 3 0 16,14 24 5-16,15 6 0 0,7 6 2 16,-7 4-4-16,-8 2 3 15,-16 0-1-15,-12 0 0 16,-21 3 3-16,-10 4-3 15,-20 4-3-15,-44 13-14 16,-9 10-129 0,-4 5-145-16,15-6-357 0</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12:03.200"/>
    </inkml:context>
    <inkml:brush xml:id="br0">
      <inkml:brushProperty name="width" value="0.05" units="cm"/>
      <inkml:brushProperty name="height" value="0.05" units="cm"/>
      <inkml:brushProperty name="color" value="#177D36"/>
      <inkml:brushProperty name="fitToCurve" value="1"/>
    </inkml:brush>
  </inkml:definitions>
  <inkml:trace contextRef="#ctx0" brushRef="#br0">417 652 611 0,'0'0'172'15,"0"0"-99"-15,0 0 20 16,0 0-3-16,0 0-10 0,0 0-39 16,-193-141 9-16,149 108-16 15,4 0-15-15,3-4-7 16,10 1-2-16,7-6-3 16,8 1 2-16,12-2-6 15,0 7 2-15,0 12-5 16,0 9 0-16,0 15-9 15,0 0 2-15,9 30-7 16,11 33 7-16,-6 18 6 16,-14 10-3-16,0 1 2 15,-23-4-9-15,-11-10 5 16,10-20-3-16,18-23 6 0,6-20 1 16,0-11-4-1,0-4 6-15,0 0 3 0,16-15 2 16,24-24 5-16,17-15-4 15,16-7-1-15,19-2-3 16,15-4-2-16,6 7-14 16,-3 21-99-16,-17 28-100 15,-29 11-81-15,-27 15-280 16</inkml:trace>
  <inkml:trace contextRef="#ctx0" brushRef="#br0" timeOffset="1225">932 692 442 0,'0'0'218'0,"0"0"-117"15,67-175 8-15,-41 94-32 16,-6-6-12-16,-6-1-7 16,-11 13-12-16,-3 12-6 15,0 15 16-15,-9 17-7 16,-8 13-23-16,0 13-6 15,11 5-5-15,-2 0-14 16,2 0-1-16,-4 42-22 16,-7 30 17-16,0 27 4 15,5 4 2-15,1-4 2 0,11-7-3 16,0-7 0 0,0-19 3-16,0-14-3 0,6-23 1 15,18-10 0 1,3-13 0-16,6-6 5 0,10 0-1 15,9-27 2-15,0-12 2 16,-2-4-5-16,-10 4 1 16,-12 15-3-16,-12 9 2 15,-9 6-3-15,-4 9-1 16,1 0-5-16,5 0-4 16,5 15-14-16,3 15 14 15,-5 7-2-15,2-2 7 16,-3-5 3-16,1-3-2 15,2-9-2-15,7-8-3 16,-1-7 1-16,6-3-2 0,7 0 9 16,7-25 1-1,11-19 3-15,5-20 2 0,4-8-2 16,-2 3 1-16,-12 12 0 16,-12 18-3-16,-18 18 5 15,-8 15-7-15,1 6-3 16,2 0-7-16,-2 21-8 15,5 18 12-15,-8 9-1 16,-3 0 2-16,-3-9-6 16,0-12 8-16,0-12-8 15,0-9 5-15,0-6-9 16,3 0 15-16,-3 0 7 16,0-3 8-16,0-24 7 0,0-9-19 15,0 0 17-15,-23 3-8 16,-9 6-10-16,-2 6 7 15,-1 11-9-15,0 8-3 16,1 2 1-16,-2 12-9 16,-4 32 4-16,6 17 7 15,7 8 0-15,13 0-1 16,14-9-1-16,0-12 4 16,3-8-3-16,25-19 1 15,5-9-12-15,4-12 5 16,3 0 7-16,4-6 8 15,2-24-3-15,-5-7-2 16,-9-2 2-16,-1 1-2 16,-14-1 2-16,-8 2 0 0,-5 13 5 15,-4 9 1-15,0 12-2 16,0 3-9-16,0 0-5 16,0 0-8-16,0 15-16 15,0 18 29-15,3 4 0 16,4-4 3-16,6-6 0 15,7-10-1-15,6-7-2 16,8-10 1-16,7 0 4 16,5-12 6-16,12-28-7 15,-9-5-2-15,-2-3 6 16,-10 0-4-16,-14 0 1 16,-9 5 5-16,-14 2 3 0,0 7 12 15,0 16 6 1,0 9-15-16,0 7-12 0,0 2-4 15,0 0-18-15,0 15-9 16,0 26 13-16,0 13 14 16,0 4 3-16,0-7-2 15,0-6 0-15,0-8 2 16,0-4-2-16,13-6-1 16,-3-4 0-16,3-8 0 15,-2-3 1-15,-8-6-5 16,-3-2 6-16,0-4-4 15,0 0 1-15,0 0-15 16,-27 0-49-16,-16 5-98 16,-3-5-138-16</inkml:trace>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12:06.735"/>
    </inkml:context>
    <inkml:brush xml:id="br0">
      <inkml:brushProperty name="width" value="0.05" units="cm"/>
      <inkml:brushProperty name="height" value="0.05" units="cm"/>
      <inkml:brushProperty name="color" value="#177D36"/>
      <inkml:brushProperty name="fitToCurve" value="1"/>
    </inkml:brush>
  </inkml:definitions>
  <inkml:trace contextRef="#ctx0" brushRef="#br0">24 235 500 0,'0'0'180'15,"0"0"-65"-15,0 0 8 16,0 0-40-16,0 0-3 0,0 0-23 16,-26-84-34-16,26 57 3 15,3-3 12-15,14-3-25 16,-3 9 14-16,-5 6-11 15,-1 12-6-15,-5 6-4 16,0 0-6-16,7 0-7 16,7 2-11-16,6 26 17 15,3 8-1-15,-1 9 2 16,-9 0 2-16,-2 4-2 16,-8-1-2-16,-6-4 1 15,0-7 0-15,0-16-3 16,0-9-16-16,0-12 6 15,0 0 14-15,0 0 9 16,8-19 8-16,4-16-15 16,8-13-2-16,3-4 2 0,11-8-2 15,4 0 1-15,-6 8-1 16,-5 19 0-16,-13 16 0 16,-5 11-1-16,-9 6 0 15,8 0-7-15,1 2-7 16,5 25 4-16,-2 13 6 15,-1 5 3-15,-5-3 1 16,2-3 0-16,-5-6 1 16,6-8 0-16,-2-10 1 15,-3-9-1-15,3-4 0 16,-4-2 1-16,3 0 2 16,11 0 2-16,3-27-3 0,6-15 4 15,-2-3-2 1,0 3-4-16,-8 6 5 0,-8 12-4 15,-5 9 3-15,-3 9 16 16,0 3-4-16,0 3-7 16,0 0-9-16,0 0-5 15,0 0 0-15,0 0-9 16,0 30 6-16,0 9 8 16,0 3 0-16,6 4 2 15,5-8-2-15,1-1 1 16,5-14 0-16,0-7-1 15,4-7 0-15,2-9 3 16,0 0-1-16,10 0 7 16,4-19-2-16,3-14-5 15,-3 0 3-15,-7-3-1 0,-4-3-1 16,-9 3 1-16,-3 9 12 16,-8 6-2-16,-3 9-8 15,1 8 2-15,-4 4-8 16,0 0-1-16,0 4-16 15,7 26 2-15,-4 12 15 16,4 3 5-16,-4-2-5 16,4-5-1-16,0-11 1 15,-1-11 0-15,-3-8 0 16,2-5 3-16,-2-3-3 16,-3 0 0-16,6 0 1 15,11 0 6-15,3-9 1 0,6-12-6 16,-2-6 3-16,-1 0-1 15,-3-6-4-15,0 3 3 16,0 3-2-16,-6 12 0 16,-7 9-2-16,-1 6 0 15,2 0-3-15,1 0-9 16,8 18-2-16,-8 12 1 16,2 0 12-16,-2 3-3 15,-2-6 3-15,0 0-5 16,3-6-2-16,-3-2 6 15,-4-11 0-15,1-2 2 16,-1-2 0-16,-3-4-1 16,0 0 2-16,0 0 2 0,0 0 3 15,0 0 3-15,0 0 5 16,0 0 6-16,0-6 17 16,0-16-35-16,6 1 4 15,8 0-3-15,0-2 0 16,6 4-1-16,-1-2-1 15,1 7 0-15,3-2-1 16,-3 4 1-16,-3 3 1 16,-3 3-1-16,-8 3-2 15,-3 3 0-15,1 0 0 16,-4 0 2-16,0 0-1 16,0 0-1-16,0 0 2 0,0 0 0 15,0 0-6 1,0 0 5-16,0 0-10 0,4 0 3 15,-1 0-5-15,0 12-15 16,4 3-68-16,-4 4-5 16,1-5 3-16,-1 1-13 15,1-3-4-15,2-5 50 16,-3-1 32-16,5-6 6 16,-5 0 13-16,-3 0 13 15,3 2 1-15,-3-2 1 16,0 0 12-16,0 0 15 15,0 4 0-15,0-2-1 16,0 4-11-16,3 3 20 16,0-3 6-16,5-2-10 15,4-2-4-15,2 1 3 0,9-3-11 16,7 0-8-16,1 0-12 16,-11 0-139-16,-20 0-496 15</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12:07.199"/>
    </inkml:context>
    <inkml:brush xml:id="br0">
      <inkml:brushProperty name="width" value="0.05" units="cm"/>
      <inkml:brushProperty name="height" value="0.05" units="cm"/>
      <inkml:brushProperty name="color" value="#177D36"/>
      <inkml:brushProperty name="fitToCurve" value="1"/>
    </inkml:brush>
  </inkml:definitions>
  <inkml:trace contextRef="#ctx0" brushRef="#br0">83 81 580 0,'0'0'106'0,"0"0"-27"16,0 0 20-16,0 0-28 15,0 0-25-15,0 0-13 0,-59-29-16 16,49 37-5 0,0 23-1-16,10-1-10 0,0 0-1 15,7-9 0-15,30-6 5 16,6-6 17-16,4-9 45 16,-10 0 6-16,-11-3-2 15,-9-18-7-15,-14-6 11 16,-3-4-32-16,0 2-14 15,0-2-16-15,-26 8-13 16,-8 4-4-16,-3 11-15 16,4 4-79-16,13 4-88 15,20 0-140-15</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12:08.463"/>
    </inkml:context>
    <inkml:brush xml:id="br0">
      <inkml:brushProperty name="width" value="0.05" units="cm"/>
      <inkml:brushProperty name="height" value="0.05" units="cm"/>
      <inkml:brushProperty name="color" value="#177D36"/>
      <inkml:brushProperty name="fitToCurve" value="1"/>
    </inkml:brush>
  </inkml:definitions>
  <inkml:trace contextRef="#ctx0" brushRef="#br0">398 801 565 0,'0'0'216'15,"0"0"-87"-15,0 0 6 16,0 0-5-16,0 0-20 0,-54-172-33 16,25 149-14-16,-1-2-16 15,-4 13-19-15,2 6-10 16,-2 6-16-16,-1 0-1 15,6 3-1-15,3 31-2 16,2 16 0-16,1 14 1 16,3 8 0-16,3 6 2 15,6-12-1 1,11-8 0-16,0-25 0 0,5-16-2 16,21-17 2-16,11 0 1 15,10-29 7-15,5-29 0 16,6-13-2-16,-12-11 8 15,-5-2 2-15,-15-9-1 16,-6-7 5-16,-3-5-1 16,-11-4-11-16,8 10-5 0,-7 15-1 15,-4 24 2-15,-3 24-3 16,0 18 0-16,0 8 4 16,0 10 2-16,0 0-4 15,0 0-3-15,0 0-6 16,0 37-5-16,-7 23-1 15,-2 28 12-15,5 14 2 16,4 6-1-16,0-3-1 16,13-15 0-16,22-14 0 15,-3-19-4-15,5-21 4 16,-4-18 2-16,4-9-2 16,-3-9 0-16,2 0 1 0,7 0 2 15,-6-18-3 1,-2-9 6-16,-6-6-5 0,-9 0 1 15,-6-7 1-15,-8 1 2 16,-6 3-3-16,0 12 0 16,0 9-2-16,0 15 0 15,0 0 0-15,0 0-5 16,0 4 0-16,-3 28-10 16,-8 13 14-16,5 7 1 15,6-7 0-15,0-9-2 16,0-7 1-16,14-10 0 15,6-7 1-15,7-12-1 16,2 0 1-16,15 0 4 16,2-31-1-16,2-10-2 15,-4-5 3-15,-15-8-3 16,-9 6 2-16,-11 6 0 16,-9 6-1-16,0 12 0 15,0 12-1 1,0 3-1-16,-6 6 0 0,3 3-3 15,-3 0-5-15,-2 0-1 0,5 18 2 16,3 12 6-16,0 0-7 16,0 3 2-16,3 3 4 15,17-3-3-15,0 0 1 16,-2 1 3 0,-5-4-2-16,-3-6 3 0,-4-3 0 15,-6-6-2-15,5-6 2 16,-5-3 0-16,0 0 0 15,0 0-1-15,-17 0-9 0,-24 3-15 16,-8-3-92 0,-9-6-97-16,1 0-107 0,7 0-440 15</inkml:trace>
  <inkml:trace contextRef="#ctx0" brushRef="#br0" timeOffset="352">899 253 576 0,'0'0'208'16,"0"0"-84"-16,0 0-22 0,0 0-3 15,0 0-35 1,0 0-28-16,-32-78-34 0,15 78 6 16,0 24 2-16,7 3-9 15,10-2 1-15,0-4 0 16,0-6 0-16,6-7 3 15,18-8 19-15,-7 0 25 16,0 0 1-16,-5-2 3 16,-4-17 0-16,-5-4-33 15,-3 2-6-15,0 3-8 16,0 3-6-16,-14 5-8 16,2 10-48-16,4 0-87 15,8 0-79-15,0 25-21 16,51 4-169-16</inkml:trace>
  <inkml:trace contextRef="#ctx0" brushRef="#br0" timeOffset="2005">1471 191 655 0,'0'0'261'0,"0"0"-125"16,0 0 9-16,0 0-25 15,0 0-28-15,0 0-33 16,0-121-40-16,0 121-19 0,0 15-6 16,0 30-10-1,0 24 16-15,0 19 8 0,0 7-2 16,0 5-2-16,0-9 2 16,0-14-2-16,0-13-4 15,0-22 0-15,0-18 0 16,0-12 0-16,0-9 0 15,0-3 5-15,0 0-3 16,0 0-2-16,0-24-6 16,0-21-16-16,-3-6-9 15,-11-1 19 1,-3 4 5-16,2 12-2 16,1 9 3-1,4 12-2-15,6 12 3 16,4 0-9-16,0 3-13 0,0 0-12 0,23 3 19 15,25 15 17-15,11-5 4 16,12-11-1-16,5-2 0 16,-4 0 1-1,-13 0-1-15,-8-6 5 16,-16-6 3 0,-15 0-1-16,-6 0 5 15,-7 3 16-15,-7-3-7 16,0-3 7-16,0 3-3 0,-13 0-22 0,-15 3-3 15,-4 9-8-15,-5 0 0 16,-7 9 3-16,1 33 4 0,2 12-1 16,12 6 1-1,15 3 0 1,14-5-3-16,0-10 6 16,20-15-6-16,17-12 8 0,7-18-3 15,-1-3 4-15,-6 0 5 0,-1-9-5 0,-8-21 8 16,-13-6-7-16,-1 0 9 15,-10 0 11-15,-4 3-5 16,0 8-11-16,0 8 1 16,0 7 2-16,0 10-5 15,0 0-6-15,0 0-2 16,0 0-2-16,0 0-9 16,0 0-5-16,0 15 7 0,6 12 2 15,11 10 7-15,3-4 2 16,3-4 0-16,0-4-1 15,1-13 1-15,1-3 0 16,-2-7 7-16,6-2-3 16,5 0 3-16,-1-17 3 15,-2-14-2 1,-5-8 3-16,-2-5 2 16,-4 1-10-16,-3 13-4 15,-11 9 3 1,-3 15-1-16,-3 6-3 15,0 0-6-15,3 0 0 0,5 3-13 16,-5 24 8-16,3 10 9 16,0-2 4-16,2-4-1 15,1-10-1-15,2-4 0 16,-5-7 1-16,4-4-1 0,1-6 1 16,-2 0 0-16,8 0 3 15,0 0 1-15,6-16 3 16,1-11-3-16,-1 0-2 15,3-6-2 1,-3 6 0-16,-6 6-1 16,-3 6 1-16,-7 13-1 15,-4 2-1-15,0 0-6 0,5 0 4 0,4 5-7 16,2 17 5-16,-5 1-3 16,2 2 7-1,3-4 2-15,-5-3 0 16,8-7-1-16,0-5 0 15,4-6 0-15,8 0 7 0,8 0-4 16,4-15 4-16,5-12-4 16,1-6-2-16,-10 4 2 0,-2-8 0 15,-4 7-2-15,-4 3-1 16,-4 9 0-16,-6 9 0 16,-8 6 0-16,9 3-6 15,-5 0 3-15,8 0-3 16,-1 3-1-16,-8 9 3 15,2 0-1-15,-8-3-1 16,-3-3 1-16,1-6-9 16,-4 0 14-16,0 0 0 15,0 0 1-15,0 0 5 0,0 0 1 16,0 0 1-16,0-9-6 16,-13-9-2-16,-10 0-2 15,-8 6-1-15,5 6-4 16,-1 3 5-16,7 3-6 15,-3 0 2-15,3 24-1 16,3 18 2-16,3 13 5 16,14-5-1-16,0 4 0 15,7-8-1-15,37-13 2 16,12-9-6 0,15-15 4-16,5-9 2 15,1 0 1-15,-1 0-1 16,-4-21 3-16,-12-10 0 0,-10-4-1 15,-4-11 1-15,-5-2 2 16,-12-6-1-16,-12 3 2 16,-11 9 3-1,-6 9 0-15,0 15 1 16,-3 6-9 0,-9 9-1-16,-5 3-6 15,-3 8-4-15,-1 32 7 0,4 5 3 16,17 0 0-16,0-3 0 0,17-6-1 15,50-9-6-15,20-11-8 0,17-8-10 16,-3-8-49-16,-18 0-58 16,-30 0-236-1</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12:13.020"/>
    </inkml:context>
    <inkml:brush xml:id="br0">
      <inkml:brushProperty name="width" value="0.05" units="cm"/>
      <inkml:brushProperty name="height" value="0.05" units="cm"/>
      <inkml:brushProperty name="color" value="#ED1C24"/>
      <inkml:brushProperty name="fitToCurve" value="1"/>
    </inkml:brush>
  </inkml:definitions>
  <inkml:trace contextRef="#ctx0" brushRef="#br0">356 300 199 0,'0'0'339'15,"0"0"-155"-15,0 0-12 16,0 0-31-16,0 0-1 16,0 0-12-16,3-24-20 15,0 21-23-15,-3-6-9 16,3-3-24-16,-3-3-29 16,0 0 2-16,0 6-5 0,0 2-10 15,-17 2-9-15,-9 2-1 16,-7 0 0-16,-10 3-1 15,-8 0 1-15,-2 0 0 16,-1 3 0-16,13 9-2 16,18 0 2-1,14-3-3-15,6 6-7 0,3 6 2 16,0 7-6-16,0-5-3 16,0 2 3-16,0-2 6 15,9-7 7-15,8-1-8 16,3-1 8-16,-3 1 0 15,-1 6-2-15,1 1 3 16,-3 2 0-16,-8 3 0 0,-6 0-2 16,0 3-2-16,0 0 4 15,-3-3 0-15,-14-3 3 16,-3-3-6-16,7-15 3 16,3 0-2-16,0-6-3 15,-1 0 5-15,5 3 0 16,6-3 2-16,-3 0-3 15,3 0 1-15,0 0 0 16,0 0-1-16,0 0 1 16,0 0-7-16,0 0 7 15,0 0-5-15,0 0 5 16,0 3-9-16,0 12 1 16,0 10 7-16,-8 10-1 15,-1 13 0-15,3 6 4 0,-2 4 2 16,5-10 10-16,3-6 1 15,0-12-3-15,0-6-4 16,3-6 0-16,17-3 1 16,7-3-3-16,7-6-2 15,3 1 4-15,6-7-2 16,1 0-3-16,-1 0 1 16,-3 0-1-16,-13-10-6 15,-7 1-6-15,-20 7-53 16,0 2-79-16,-3 0-165 15,-20 2-301-15</inkml:trace>
  <inkml:trace contextRef="#ctx0" brushRef="#br0" timeOffset="5332">432 619 426 0,'0'0'204'0,"0"0"-110"0,0 0 34 16,0 0-28-16,0 0-19 15,0 0-1-15,0-3-6 16,0 3-24-16,0 0-6 15,0 0-23-15,0 0-1 16,0 0-9-16,0 0 5 16,-3 0-11-16,3 9-5 15,0 12-6-15,0 12 6 16,0 9 0-16,0 6 8 16,6-3-1-16,22-5-6 15,8-5 5-15,7-8 2 16,5-8-4-16,2-13-2 15,-1-6 8 1,6 0-10-16,-3-3 14 0,3-30-1 16,-3-10 18-1,-5-7-6-15,-10-2 4 16,-14 2 0 0,-20-2-9-1,-3 1-4-15,-23 3-5 16,-27 2-6-16,-10 7-5 0,0 16 0 15,4 10-10-15,5 7 10 0,10 6 0 16,15 0-5 0,6 0 2-16,3 15-13 0,4 31-36 15,2 14-41-15,11 9-38 0,0 0-58 16,5 0-65 0,21-9-558-16</inkml:trace>
  <inkml:trace contextRef="#ctx0" brushRef="#br0" timeOffset="5670">1302 884 542 0,'0'0'208'0,"0"0"-80"16,0 0-13-16,0 0-27 0,0 0-19 15,0 0-30-15,3 11-4 16,-17 23-8-16,-22 11 11 16,-15 3-25-16,1 0-5 15,-4 1-8-15,5-5-6 16,14-5-39-16,12-2-86 16,17-13-192-16,6-12-364 15</inkml:trace>
  <inkml:trace contextRef="#ctx0" brushRef="#br0" timeOffset="6119">1582 565 551 0,'0'0'213'15,"0"0"-98"-15,0 0-24 0,0 0-20 16,0 0-12-16,0 0-31 16,117-174-10-16,-83 146 1 15,-8 8 4-15,-12 10-1 16,-11 7-1-16,-3 3 10 16,0 0-8-16,0 0-10 15,0 0-13-15,0 3 0 0,0 27-9 16,0 12 9-1,0 16 17-15,0-1-5 16,0 3-8-16,6 0 9 0,5-9-8 16,-2-5 2-16,-2-8-4 15,0-7 1-15,-3-13-4 16,-4-7 2-16,0-7-2 16,0-4 1-16,0 2 1 15,0 2 3-15,-4-2 9 16,-19 2 6-16,-5 2-13 15,8-1 0-15,5 1-5 16,7 0 1-16,5-2-3 16,3-1 0-16,0-3 1 0,0 0-1 15,0 0-2-15,0 0 1 16,17 0-4-16,17 0 5 16,16-13-3-16,13-10 2 15,18-2-63-15,1-4-58 16,-5 4-160-16,-16 4-514 15</inkml:trace>
  <inkml:trace contextRef="#ctx0" brushRef="#br0" timeOffset="6780">2237 108 481 0,'0'0'238'16,"0"0"-126"-16,0 0 8 15,0 0-21-15,0 0-59 16,0 0-26-16,34-97-12 16,-2 97 4-16,2 0-3 15,-4 0 0-15,-7 21-3 16,2 3 1-16,-16 10 0 15,-6 7 2-15,-3 17 3 0,-3 14 30 16,-40 3-18-16,-10 3-5 16,2-12-7-1,14-17-1-15,21-19-3 0,16-15-2 16,0-6 0-16,0 3 0 16,13-9 4-16,10 0 4 15,11-3-1-15,3 0-3 16,7 0 0-16,5 0 0 15,-9-3-3-15,-2 0 0 16,-12 0 1-16,-6 3-2 16,-11 0 4-16,-5 0-4 15,-4 0 8-15,0 0-4 16,0 0 9-16,0 0 16 16,0 0 9-16,0 0-13 15,0 0-25-15,0 12 5 0,-4 12-2 16,1 9 4-16,3 3-3 15,0 4 5-15,0 4 2 16,21 2-8-16,5 1 4 16,2 5-5-16,-5 2-1 15,0 0-1-15,-3-2 3 16,-7-8 1-16,-5-5-2 16,-8-2 3-16,0-10-2 15,0-6 1-15,-14-4 3 16,-27-1-4-16,-8-10 2 15,-9 0 4-15,6-6-9 16,1 0-16-16,10 0-162 16,29-24-168-16</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12:20.961"/>
    </inkml:context>
    <inkml:brush xml:id="br0">
      <inkml:brushProperty name="width" value="0.05" units="cm"/>
      <inkml:brushProperty name="height" value="0.05" units="cm"/>
      <inkml:brushProperty name="color" value="#ED1C24"/>
      <inkml:brushProperty name="fitToCurve" value="1"/>
    </inkml:brush>
  </inkml:definitions>
  <inkml:trace contextRef="#ctx0" brushRef="#br0">294 164 587 0,'0'0'223'15,"0"0"-90"-15,0 0-33 0,0 0-14 16,0 0-4-16,0 0-21 15,31-87-1-15,-31 80-17 16,0 4-19-16,-14-3-15 16,-15 3-7-16,-8 3-2 15,0 0 3-15,-4 0-3 16,6 12 0-16,4 6 0 16,7 6 1-16,1 1 0 15,3 2-1-15,3-4-1 16,8-2-4-16,9-3-6 15,0-3-8-15,0 1 0 16,0-7 6-16,20-1 3 16,9 2 10-16,-2-5 1 0,0 5 1 15,-3 2-1-15,-4 3-1 16,-8 0-2-16,-1 6-2 16,-5 0 1-16,-3 3 2 15,-3 0-1-15,0 0 0 16,0 0 2-16,-3 0-4 15,-26 0 1-15,-2-5 6 16,1-4 3-16,4-1 0 16,3-10-5-16,9-2 2 15,0 1 4-15,8-3-7 16,3 0-4-16,3 0 4 16,0 0 0-16,0 0-4 0,0 0 0 15,0 0 2-15,0 0-1 16,0 0 0-16,0 0 3 15,0 0-1-15,0 0-4 16,0 18-18-16,0 9 21 16,0 13 2-16,0 11 7 15,0 3 16-15,0 0 14 16,0-2-7-16,3-4 0 16,11-4-8-16,6-5-6 15,0-6-1-15,6-2 11 16,4-10-10-16,10-3-5 15,10-6 0-15,13-6 3 0,9-6-8 16,0 0 3-16,-5 0-8 16,-13-21 2-1,-24-6-3-15,-24 0-55 0,-6 0-132 16,-29 2-183-16</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12:24.718"/>
    </inkml:context>
    <inkml:brush xml:id="br0">
      <inkml:brushProperty name="width" value="0.05" units="cm"/>
      <inkml:brushProperty name="height" value="0.05" units="cm"/>
      <inkml:brushProperty name="color" value="#ED1C24"/>
      <inkml:brushProperty name="fitToCurve" value="1"/>
    </inkml:brush>
  </inkml:definitions>
  <inkml:trace contextRef="#ctx0" brushRef="#br0">51 23 846 0,'0'0'182'0,"0"0"-93"0,0 0 77 16,0 0-60-16,0 0-64 15,0 0-23-15,0-23-7 16,0 34-9-16,0 22-1 15,-14 10 5-15,-1-7-4 16,4-3 3-16,5-6-6 16,3-6 1-16,3-3 1 15,0 0 2-15,0 0-4 16,0 0 0-16,0 0 0 16,15-6-3-16,16-6-3 15,10 0 6-15,-1-6 0 16,-8 0-2-16,-8 0 2 0,-7 0 1 15,-6 0 1-15,-5 0 1 16,-3-6 4-16,-3-6-5 16,0 3 5-16,0 0-3 15,0-3 3-15,0 6 17 16,0 0-3-16,0 0 3 16,0 3-2-16,0-1-2 15,0 4-5-15,0 0-8 16,0 0-7-16,0 0 0 15,0 7-6-15,0 26 4 0,-6 12 2 16,-5 9 0 0,5-2 3-16,-1-2 0 0,-3-1-3 15,0-7-6-15,-4-3-85 16,-3-6-160-16,5-9-275 16</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12:24.016"/>
    </inkml:context>
    <inkml:brush xml:id="br0">
      <inkml:brushProperty name="width" value="0.05" units="cm"/>
      <inkml:brushProperty name="height" value="0.05" units="cm"/>
      <inkml:brushProperty name="color" value="#ED1C24"/>
      <inkml:brushProperty name="fitToCurve" value="1"/>
    </inkml:brush>
  </inkml:definitions>
  <inkml:trace contextRef="#ctx0" brushRef="#br0">73 60 404 0,'0'0'359'0,"0"0"-271"0,0 0-40 16,0 0 24-16,0 0-29 16,0 0-19-16,161-60-7 15,-147 60 6-15,-5 0-8 16,-6 0-12-16,-3 0-2 16,0 21 2-16,0 6 1 0,-12 10 28 15,-25 1-8 1,-7 1-6-16,4-6-6 0,11-6-2 15,15-11-6-15,11-11-4 16,3-1 3-16,0-1-3 16,0 0 0-16,0 3-1 15,6 0 1-15,14 6 7 16,6-3-3-16,-2 6 0 16,-1 0-1-16,2 0-2 15,-2 3-1-15,-3 0 0 16,0 1 0-16,-7-2-1 15,-7 1-1-15,-6 1 1 16,0 4 0-16,-19 4 1 16,-32 6 6-1,-5-6-6-15,-4-2-5 16,9-7-17 0,18 0-216-16,16-4-243 15</inkml:trace>
  <inkml:trace contextRef="#ctx0" brushRef="#br0" timeOffset="211">505 556 597 0,'0'0'163'0,"0"0"-71"0,0 0 23 16,0 0 2-1,0 0-14-15,0 0-39 0,-86 139-21 16,42-103-19-16,-1-3-13 15,2-6-11-15,7 0-52 16,13-6-248-16,12-9-465 16</inkml:trace>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12:23.337"/>
    </inkml:context>
    <inkml:brush xml:id="br0">
      <inkml:brushProperty name="width" value="0.05" units="cm"/>
      <inkml:brushProperty name="height" value="0.05" units="cm"/>
      <inkml:brushProperty name="color" value="#ED1C24"/>
      <inkml:brushProperty name="fitToCurve" value="1"/>
    </inkml:brush>
  </inkml:definitions>
  <inkml:trace contextRef="#ctx0" brushRef="#br0">54 108 434 0,'0'0'194'0,"0"0"-28"0,0 0-13 16,0 0-38-16,0 0-49 15,0 0-12-15,-14-93-38 16,51 84-11-16,10 3-2 16,2 6-1-16,-8 0-2 15,-7 0 0-15,-14 0-1 16,-8 19 0-16,-4 4 1 15,-8 10 0-15,0 10 3 16,-34 8 1-16,-19 3-4 16,-4 0 3-16,0-5 2 15,13-16-4-15,18-12-1 16,12-7 0-16,11-7 3 16,3-1-1-16,0-4 2 15,0 4-4-15,23-2-3 16,20-4 3-16,15 2 7 15,-1-2-7 1,-1 0-24 0,-5 3-150-16,-4 3-84 15,-12 4-290-15</inkml:trace>
  <inkml:trace contextRef="#ctx0" brushRef="#br0" timeOffset="199">502 475 501 0,'0'0'208'0,"0"0"-106"0,0 0 8 0,0 0-18 16,0 0-16-16,0 0-25 16,-17 25-16-16,-14 8 21 15,-9 3-33-15,-4 0-18 16,1 6-5-16,-1-2-37 16,12-5-247-16,9-5-610 15</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12:25.411"/>
    </inkml:context>
    <inkml:brush xml:id="br0">
      <inkml:brushProperty name="width" value="0.05" units="cm"/>
      <inkml:brushProperty name="height" value="0.05" units="cm"/>
      <inkml:brushProperty name="color" value="#ED1C24"/>
      <inkml:brushProperty name="fitToCurve" value="1"/>
    </inkml:brush>
  </inkml:definitions>
  <inkml:trace contextRef="#ctx0" brushRef="#br0">0 111 796 0,'0'0'134'0,"0"0"-63"0,0 0 42 16,0 0-49-16,0 0-23 16,0 0-22-16,52-110-1 15,-26 110-12-15,11 6-3 16,-1 17 1-16,-2 2 0 16,-8-4-2-16,-6 0 0 15,-6-1 0-15,-4-1-1 16,-10 5-1-16,0 0-5 0,0 6 2 15,0 3 3-15,-6 1 8 16,-12-1-3-16,1-6-4 16,8-6 2-16,1-7-1 15,8-5 1-15,0-5-3 16,0-4 1-16,0 0 1 16,0 0 3-16,0 0-1 15,11 0 3-15,9 0-3 16,-7 0-3-16,4 0 0 15,0 0 0-15,-3 0-1 16,-5 0 2-16,-3 0-2 16,2 0 0-16,-8 0 3 15,0 0-2-15,0 0 7 16,0 6 4-16,0 15-5 16,0 8 12-16,0 17 35 0,0 2-16 15,0 3-12-15,0 3-1 16,0-2-4-16,6 2-1 15,8-4 2-15,-8 2-4 16,4-1-6-16,-10-3-2 16,0 0-1-16,0-3-2 15,0-3 1-15,0-2-5 16,0-7 3-16,-10-4-3 16,1-4-2-16,-5-10 2 15,-3-3-1-15,-6-3-2 16,-14-6 0-16,-7 3-23 15,-5-6-120-15,2 0-174 0,13 0-271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3:10:23.995"/>
    </inkml:context>
    <inkml:brush xml:id="br0">
      <inkml:brushProperty name="width" value="0.05" units="cm"/>
      <inkml:brushProperty name="height" value="0.05" units="cm"/>
      <inkml:brushProperty name="color" value="#ED1C24"/>
      <inkml:brushProperty name="fitToCurve" value="1"/>
    </inkml:brush>
  </inkml:definitions>
  <inkml:trace contextRef="#ctx0" brushRef="#br0">41 451 604 0,'0'0'161'16,"0"0"-28"-16,0 0-11 15,0 0-5-15,0 0-47 16,0 0-25-16,-21-48-17 16,21 48-14-16,0 0-14 15,0 14-20-15,0 32 11 16,0 20 9-16,0 3 5 15,0 3 6-15,0-3-9 16,0-5 1-16,0-7 0 16,0-18-3-16,0-15 1 0,0-15 1 15,0-9 2-15,0 0 0 16,0 0 12-16,0-6 12 16,0-30 13-16,0-18-3 15,-7-12-34-15,0-19-4 16,7-8 0-16,0-12 0 15,0-6 0-15,0 5-3 16,0 13-2-16,0 18-6 16,11 21 0-16,-4 21 9 15,-1 20-8-15,8 13-10 16,9 0-14-16,11 0 5 16,13 25 12-16,-4 23-6 0,-7 18-13 15,-12 21-1-15,-20 9 14 16,-4 10 9-16,-4-7 13 15,-27-12-2-15,8-18 3 16,9-21 0-16,8-15 0 16,6-8-1-16,0-23 0 15,0-2-3-15,0 0-1 16,0 0 5-16,0 0-1 16,0 0-7-16,3 0 3 15,17-2 5-15,7-23 10 16,7-4-8-16,-5-2-2 15,2 2 8-15,-8-2-4 16,-6 7-1-16,-10 6 4 0,-4 6 13 16,-3 12 8-16,0 0 7 15,0 0 0-15,0 0-22 16,0 0-13-16,0 0-11 16,0 10-7-16,0 23 17 15,0 2 1-15,3 5 3 16,14-1-3-16,3-9 2 15,3 0-1-15,1-13-1 16,-4-1-2-16,-3-7 2 16,-3-9-5-16,1 0 5 15,5-6 2-15,7-27 2 16,-2-7 5-16,-5-1-7 16,-8-5-2-16,-9 4 4 15,-3 9-3-15,0-6 4 0,0 12-2 16,0 9-2-16,-6 6-1 15,0 9 0-15,3 3-5 16,3 0-3-16,0 0-10 16,0 27-10-16,9 21 28 15,20 3 0-15,3-3 1 16,0-2 2-16,-9-7-5 16,-3 0 2-16,-6-6 0 15,-10-9-1-15,-4-6 0 16,0-6-9-16,0-3 0 15,0-9-1-15,-21 0 11 0,-5 0 10 16,3 0-10 0,0 0 2-16,9 0 0 0,4 0-2 15,10 0-1-15,0 0-2 16,0 0-24-16,0-9-6 16,10-3 10-16,16-6 20 15,5-9 3-15,6-3 6 16,-1-9-6-16,4 0 1 15,0-3 0-15,-13-1 2 16,-7 13-1-16,-14 0 0 16,-6 9 4-16,0 12 12 15,0 0 18-15,0 6-14 16,0 3 10-16,0 0-29 16,0 0-3-16,0 0-6 0,0 0-16 15,0 27 15 1,0 12 7-16,0 0 0 0,5 7 2 15,10-2-2-15,-1-1 0 16,6-1 1-16,-6-12 1 16,-1-6-2-16,4-15 3 15,-8-6-1-15,5-3-2 16,6 0 6-16,7-12 1 16,10-21 2-16,3-6-3 15,-3-1-5-15,-13 5 2 16,-9-1-2-16,-7 11 4 15,-8 7 2-15,0 9-1 16,0 3 18-16,0 6-1 16,0 0-13-16,0 0-10 15,0 0-21-15,0 12-1 0,0 16 14 16,3 1 8-16,6 2 4 16,5-4-4-16,6-9 1 15,0-7 2-15,7-1 0 16,7-10 2-16,2 0 5 15,7 0-5-15,0-18 3 16,-5-16-4-16,-4-7 2 16,-14-5 0-16,-8-8-6 15,-4-6 7-15,-8-6-4 16,0-7 1-16,-11 2 3 0,-15 7-1 16,3 16 8-1,2 21 7-15,11 9 9 0,0 12-9 16,7 6-15-16,3 0-6 15,-3 0-8-15,-2 18-12 16,-4 34 14-16,-2 19 4 16,2 11 4-16,6 2-1 15,3-3-1-15,0-3 0 16,0-15 2-16,23-11-1 16,3-13-2-16,1-12-1 15,7-21-10-15,0-6 7 16,2 0 5-16,10-33 8 15,2-19-1-15,-4-4 0 16,-6-4-3-16,-10-4 4 16,-11-5-5-16,-10 3 3 0,-7 3 2 15,0 14 0-15,0 19 4 16,0 10 1-16,0 13 1 16,0 7-3-16,0 0-11 15,0 0-11-15,0 15-6 16,0 37 5-16,-7 20 11 15,0 6 2-15,0 0 1 16,7-5 0-16,0-11-2 16,0-8 0-16,4-8 0 15,16-13 0-15,3-12-11 16,0-9-48-16,4-12-37 16,4 0-28-16,-2-18-61 15,-6-18-126-15,-12-3-300 0</inkml:trace>
  <inkml:trace contextRef="#ctx0" brushRef="#br0" timeOffset="155">1814 565 515 0,'0'0'116'0,"0"0"-8"16,0 0-41-16,0 0-55 15,0 0-10-15,211-108 0 16,-116 93-2-16,-6 3-42 15,-16 6-272-15</inkml:trace>
  <inkml:trace contextRef="#ctx0" brushRef="#br0" timeOffset="843">2721 602 407 0,'0'0'194'0,"0"0"-166"15,0 0-27-15,0 0 5 16,0 0 22-16,0 0 8 15,87 8-9-15,-55-2 4 16,-1-6-1-16,-4 0-5 16,-7 0 1-16,-11 0 5 0,-1 0-9 15,-8 0 3 1,0 0 4-16,0 0 28 0,0 0 0 16,0 0-15-16,0-18-25 15,0 3 8-15,-20-3-12 16,-3 3-7-16,-5-3-5 15,-2 9 4-15,4 0-5 16,6 3-1-16,6 6 1 16,11 0 1-16,3 0 6 15,0-3-7-15,0 3-1 16,17 0 0-16,26 0 1 16,18 0 3-16,5 6-2 0,-7 9 7 15,2 0-3-15,-15 0 4 16,-5-3-1-16,-14 3 4 15,-8 0-2-15,-8 3-6 16,-11-3 3-16,0 10-7 16,-11 8 0-16,-45 9 0 15,-31 12 0-15,-10-3-171 16,7-3-230-16</inkml:trace>
  <inkml:trace contextRef="#ctx0" brushRef="#br0" timeOffset="17147">4147 324 788 0,'0'0'216'16,"0"0"-89"-16,0 0 33 0,0 0-60 15,0 0-29-15,0 0-20 16,-63-159-24-16,63 144-4 15,0 9-11-15,0 3-8 16,0 3-3-16,6 0-1 16,22 0-10-16,5 15 8 15,4 30 2-15,-8 9 0 16,-9 19-7-16,-20 10 5 16,0 14 2-1,-20 5 0-15,-43-2 1 0,-16 2-1 16,-13-9 0-16,5-24-3 15,14-24-5-15,24-24-2 16,15-21 10-16,7 0 1 16,7-2 0-16,3-32 2 15,8-5 0-15,9 0-3 0,0 6-6 16,0 6 5-16,0 12 1 16,0 0 0-16,6 12 0 15,-3 3-1-15,-3 0 1 16,0 0-1-16,6 0-7 15,11 0-4-15,14 18 11 16,2 9 1-16,7 6 0 16,4 3 1-16,2 3-1 15,1-6 1-15,4 0-1 16,-5-12 0-16,-2-6 0 16,-4-5 5-16,0-10-9 15,7 0 4-15,16-19-1 0,13-32-9 16,-1-12-241-16,-12-18-265 15</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14:54.862"/>
    </inkml:context>
    <inkml:brush xml:id="br0">
      <inkml:brushProperty name="width" value="0.05" units="cm"/>
      <inkml:brushProperty name="height" value="0.05" units="cm"/>
      <inkml:brushProperty name="color" value="#ED1C24"/>
      <inkml:brushProperty name="fitToCurve" value="1"/>
    </inkml:brush>
  </inkml:definitions>
  <inkml:trace contextRef="#ctx0" brushRef="#br0">278 108 31 0,'0'0'844'0,"0"0"-737"0,0 0-4 15,0 0 26-15,0 0-41 16,0 0-15-16,29-83-31 15,-55 70-18-15,-11 7-14 16,-7 3-10-16,-2 3 0 16,2 0 0-16,7 0 5 15,5 3-5-15,11 16 1 16,7-2-2-16,11 4 0 16,3 3 0-16,0 1 1 15,11-2 0-15,16-2-1 0,5-2 1 16,2-5-1-16,0-1-2 15,-7-1 3-15,-4-3 0 16,-6 3 0-16,-8-4-1 16,-3 8 1-16,-1-1 0 15,-5 0-6-15,0 3 4 16,0-3-5 0,-14 3 3-16,-20-3 4 0,5 6 2 15,-1-6 0-15,13-6-2 16,14-2 0-16,3-7-2 15,0 0 0-15,0 0 0 16,0 0-1-16,3 0 3 16,17 0 0-16,0-4 3 0,-4 1-1 15,-2 3 0 1,-3 0-2-16,-5 0-5 16,-3 3 4-16,0 24-9 15,0 10 5-15,0 7 4 0,5 8 2 16,-2 2 11-16,-3-3 3 15,8-6-3-15,2-3 1 16,7-8-7 0,3-5-3-16,8-4 2 0,2-8-4 15,15-5 7 1,11-12-8-16,18 0-1 16,10-12-110-1,3-30-289-15</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14:56.682"/>
    </inkml:context>
    <inkml:brush xml:id="br0">
      <inkml:brushProperty name="width" value="0.05" units="cm"/>
      <inkml:brushProperty name="height" value="0.05" units="cm"/>
      <inkml:brushProperty name="color" value="#ED1C24"/>
      <inkml:brushProperty name="fitToCurve" value="1"/>
    </inkml:brush>
  </inkml:definitions>
  <inkml:trace contextRef="#ctx0" brushRef="#br0">0 21 896 0,'0'0'179'0,"0"0"-78"0,0 0 16 16,0 0-38-16,0 0-45 15,0 0-24-15,130-18-2 16,-92 18-8-16,-1 0 6 16,-8 8-4-16,-2 8-1 15,-7-1 0-15,-6 0 1 16,-8-1-4-16,-6 2 1 15,0 2-2-15,0 3 3 16,-26 0 4-16,-8 0 0 16,7 0-3-16,7-6 6 15,14 0-7-15,6-6 1 16,0 4 1-16,0-5-1 16,26 1 6-16,8-3-1 0,3-6 0 15,-4 0-2-15,-7 0 0 16,2 0 3-16,2 0-1 15,-4 0 5-15,-3 0-5 16,-9 0-2-16,-7 4 3 16,-4-4-4-16,-3 2 1 15,0 2 12-15,0 7-3 16,0 7-6-16,0 13 10 16,0 7 11-1,-7 5-14-15,4 5-1 0,0 9 1 16,3 6-4-1,0 6 4-15,0-3-6 16,0 7 6 0,6-10-3-16,11-6-1 15,-4-9-3-15,1-9-2 16,-3-9 0-16,-5-9-2 0,-6-9-1 16,0 0-2-16,-14-5-4 0,-47-5-1 15,-21 2-32-15,-18-4-113 16,-4 0-207-16,3 0-566 15</inkml:trace>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14:55.344"/>
    </inkml:context>
    <inkml:brush xml:id="br0">
      <inkml:brushProperty name="width" value="0.05" units="cm"/>
      <inkml:brushProperty name="height" value="0.05" units="cm"/>
      <inkml:brushProperty name="color" value="#ED1C24"/>
      <inkml:brushProperty name="fitToCurve" value="1"/>
    </inkml:brush>
  </inkml:definitions>
  <inkml:trace contextRef="#ctx0" brushRef="#br0">0 35 784 0,'0'0'118'0,"0"0"-62"15,0 0 0 1,0 0-19-16,0 0-13 0,200-31-8 16,-166 31-3-16,-5 16-12 15,-6 11 5-15,-12 0-2 16,-11-4-1-16,0 8 0 16,0-4 3-16,-26-4-4 15,-5 2 16-15,8-13-11 16,13-6-4-16,6-3 1 15,4-3-3-15,0 0 3 16,0 0 0-16,0 0-1 16,11 0-3-16,12 0 3 15,11 3 2-15,-1 6 2 16,-2 3-5-16,1 3-1 16,-6 6 8-16,2 3-5 15,-12 9 2-15,-5 3-3 0,-11 1 11 16,0-1 14-1,0-3 3-15,-38-6-6 16,-22-4-7-16,-13-1-18 16,-4-4-14-16,13 2-187 15,21 2-318-15</inkml:trace>
  <inkml:trace contextRef="#ctx0" brushRef="#br0" timeOffset="193">645 539 573 0,'0'0'215'0,"0"0"-134"0,0 0 32 16,0 0 63-16,0 0-51 16,0 0-51-16,-67 151-26 15,33-103-31-15,-6 0-8 16,1 0-9-16,-5-5-4 15,7-10-196-15,14-12-410 16</inkml:trace>
  <inkml:trace contextRef="#ctx0" brushRef="#br0" timeOffset="671">931 7 854 0,'0'0'265'15,"0"0"-176"-15,0 0-23 16,0 0-14-16,0 0-32 16,0 0-8-16,14 3 22 15,-14 22 38-15,0 8-38 16,0-4-21-16,0 4 2 0,0-2-5 15,7-4-5 1,3-3-1-16,7-6 2 0,7-3-2 16,-1-9 2-16,10-3-2 15,7-3 4-15,-3 0-2 16,3-9 6-16,-13-12 6 16,-7-6 3-16,-6 0 4 15,-5 0-1-15,-3 3-11 16,-6 6 1-16,0 12 0 15,0 2 2-15,0 4-1 16,0 0-12-16,0 0-3 16,0 10-6-16,-3 19 2 0,-6 14 4 15,-2 11 1 1,5 0 4-16,6 0-4 0,0-6-1 16,0-2 0-16,0-11-8 15,0-4-46-15,0-8-65 16,-3-10-161-16,3-13-408 15</inkml:trace>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14:53.508"/>
    </inkml:context>
    <inkml:brush xml:id="br0">
      <inkml:brushProperty name="width" value="0.05" units="cm"/>
      <inkml:brushProperty name="height" value="0.05" units="cm"/>
      <inkml:brushProperty name="color" value="#ED1C24"/>
      <inkml:brushProperty name="fitToCurve" value="1"/>
    </inkml:brush>
  </inkml:definitions>
  <inkml:trace contextRef="#ctx0" brushRef="#br0">0 431 710 0,'0'0'188'0,"0"0"-151"0,0 0 15 16,0 0-13-16,0 0-22 15,0 0-9-15,154-27 0 0,-143 52 1 16,-8 2 5-16,-3 12 3 16,0 9 12-16,-14 3 1 15,-16 0-4-15,1-6-12 16,6-12-5-16,12-8 0 15,5-4 4-15,6-4-4 16,0-1-3-16,3-4 5 16,23-3-4-16,8-7 1 15,13-2 0-15,10 0 0 16,7 0-8-16,9-20-5 16,4-14-129-1,-7-1-139 1</inkml:trace>
  <inkml:trace contextRef="#ctx0" brushRef="#br0" timeOffset="598">518 68 110 0,'0'0'663'0,"0"0"-542"15,0 0-57-15,0 0 0 16,0 0-35-16,0 0-16 16,151-67-5-16,-123 67-5 0,-8 10 1 15,-8 11-4 1,-1 2 0-16,-5 8-1 0,-3-4 1 16,-3 0 2-16,0 6 6 15,0 0-7-15,-3 0 4 16,-3-3-2-16,3-12 0 15,3-3-3-15,0-11 0 16,0-2 1-16,0 2-1 16,12-4 0-16,19 0 14 15,2 0-3-15,-7 0-6 16,-6-10 2-16,-9 8 16 16,-11 2 35-16,0 0-22 15,0 0-6-15,0 0-3 16,0 0-11-16,0 0-14 15,0 0 3-15,0 27-4 16,0 15-1-16,0 15 42 63,0 6-25-48,0 0 1-15,0-3-5 0,0-3 0 0,6-3-8 0,11-2-2 0,-7-8 2 16,4-1 4-16,-5-10-5 0,-4-6 0 0,-2-3 1 0,-3-6 1 15,0-6-2-15,-14 6-2 16,-30-9 5 0,-16 0 4-16,-10-9-11 15,-3 0-12 1,13 0-188-16,26 0-183 16</inkml:trace>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14:52.023"/>
    </inkml:context>
    <inkml:brush xml:id="br0">
      <inkml:brushProperty name="width" value="0.05" units="cm"/>
      <inkml:brushProperty name="height" value="0.05" units="cm"/>
      <inkml:brushProperty name="color" value="#ED1C24"/>
      <inkml:brushProperty name="fitToCurve" value="1"/>
    </inkml:brush>
  </inkml:definitions>
  <inkml:trace contextRef="#ctx0" brushRef="#br0">322 123 608 0,'0'0'285'16,"0"0"-166"-16,0 0 24 0,0 0-48 15,0 0-3 1,0 0-47-16,0 0 10 0,0 0 1 16,0 0-26-16,40-92 1 15,-40 86-1-15,-26-6-30 16,-15 2-3-16,-5 7 0 15,-1 3 2-15,4 0-1 16,9 0 1-16,11 0 1 16,3 13-1-16,7 5-2 15,5 3 0-15,8-6-15 16,0-1 2-16,0 5-6 16,0-1-5-16,0-3 9 15,17 2 13-15,0-4 2 16,-3-1 2-16,2 0 1 15,-2-3 0-15,0 0-2 16,-2 0 1-16,5 6 1 16,-3 0 0-16,-8 6 1 0,-6 0-2 15,0 6-21 1,0 0 10-16,-3 7 9 0,-25 5 3 16,-4-3 4-16,-5-3-3 15,4-6 1-15,2-6 0 16,11-9 0-16,11-10 0 15,6 2 0-15,3-4-2 16,0 0 3-16,0 3 2 16,0-3-5-16,0 0 2 15,0 0-1-15,0 0-1 0,0 3-1 16,0 6-1-16,0 6-3 16,0 6-9-16,6 9 14 15,3 6 3-15,-1 0-1 16,1 0-2-16,2 3 2 15,-2-3 0-15,2-3 2 16,-2 0-2-16,5-8-1 16,-1-4 2-16,1-9-2 15,6-3 2-15,3-3-1 16,14-6-2-16,19 0-1 16,25-25-51-16,6-16-110 15,-1-1-126-15,-22 5-243 16</inkml:trace>
  <inkml:trace contextRef="#ctx0" brushRef="#br0" timeOffset="425">767 430 664 0,'0'0'229'16,"0"0"-107"-16,0 0 23 15,0 0-35-15,0 0-21 16,0 0-33-16,0-39-36 16,-6 39-20-16,-8 22-21 15,-3 7 21-15,1 11 3 16,2-5 0-16,11 5 0 16,3-1-3-16,0-6 0 15,6-6 0-15,21-9 1 0,0-6-1 16,6-12 1-16,4 0 4 15,0 0 4-15,4-12-4 16,-6-18 10-16,-4-3 7 16,-7-3 11-1,-15-1-1-15,-6 2-2 0,-3 5-13 16,0 3-9 0,-20 5-8-1,-16 5-5 1,-1 7 2-16,0 10-5 0,7 0-6 15,7 10-76 1,9 25-88-16,14 5-121 16,0-5-140-1</inkml:trace>
  <inkml:trace contextRef="#ctx0" brushRef="#br0" timeOffset="615">1261 542 748 0,'0'0'187'0,"0"0"-69"0,0 0 14 16,0 0-62-16,0 0-52 16,0 0 3-16,-32 90 35 15,12-48-36-15,-4 3-1 0,4 0-15 16,-3-5 1-16,-5-1-5 16,2-4-4-16,2-4-190 15,4-14-170-15,20-7-421 16</inkml:trace>
  <inkml:trace contextRef="#ctx0" brushRef="#br0" timeOffset="912">1576 259 486 0,'0'0'373'0,"0"0"-172"16,0 0 12-16,0 0-71 15,0 0-49-15,0 0-30 16,0-51-35-16,0 51-11 0,0 0-17 16,0 0 0-16,0 39-11 15,0 9 9-15,0 15 2 16,0-3 4-16,0-2-4 16,0-7 0-16,-6 0-8 15,-2-9-104-15,5-9-106 16,0-12-130-16,3-9-425 15</inkml:trace>
  <inkml:trace contextRef="#ctx0" brushRef="#br0" timeOffset="1103">1937 544 492 0,'0'0'227'0,"0"0"-118"0,0 0-6 15,0 0-52-15,0 0-31 16,0 0-9-16,-14 58 49 16,-6-22 9-16,-3-3-43 15,-3 6-10-15,-1-6-8 16,-10 3-3-16,0 1-5 16,4-8-36-16,2-8-317 15</inkml:trace>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15:49.436"/>
    </inkml:context>
    <inkml:brush xml:id="br0">
      <inkml:brushProperty name="width" value="0.05" units="cm"/>
      <inkml:brushProperty name="height" value="0.05" units="cm"/>
      <inkml:brushProperty name="color" value="#ED1C24"/>
      <inkml:brushProperty name="fitToCurve" value="1"/>
    </inkml:brush>
  </inkml:definitions>
  <inkml:trace contextRef="#ctx0" brushRef="#br0">481 21 784 0,'0'0'221'0,"0"0"-91"16,0 0 6-16,0 0-20 15,0 0-42-15,0 0-29 16,0 0-4-16,0 0-8 15,43-21-13-15,-43 21-5 16,0 0-4-16,0 0-4 16,-17 0-7-16,-22 0 3 0,-15 0 1 15,-19 10 5 1,-1 1-8-16,7 5 2 0,14-1-2 16,16-3-2-1,17 0 1-15,14-9-3 0,6-3 3 16,0 0-2-1,0 0-7-15,9 6 2 0,14 0 4 16,8 6 3-16,-4-3 5 16,2 3-3-16,-5 3-1 15,-1 6-1-15,-3 3 3 16,-9 6-6-16,-8 7 3 16,-3-2-1-16,0 11-2 0,-30 2-2 15,-24 3 5 1,-12 0 0-16,5-10 2 0,15-13-5 15,19-13 2-15,19-12-8 16,8-3 5-16,0 0 4 16,0 0 2-16,0 0 4 15,0 0-6-15,0 0 0 16,0 0 0-16,5 0 1 16,-5 0-2-16,3 0-2 15,0 0-2-15,4 0-4 16,-1 15-3-16,5 18 12 15,-5 18-9-15,-6 9 9 16,0 7 2-16,0 5 0 16,0 0-2-16,0-6 2 15,0-12 0-15,0-11 1 0,0-14-2 16,17-10 1-16,0-7 4 16,3-10-3-16,3-2-1 15,7 0 1-15,13 0 7 16,8 0 5-16,5-8-5 15,-2-4-9-15,-18 3-1 16,-11 9-6-16,-22 0-84 16,-3 0-151-16,0 0-196 15</inkml:trace>
  <inkml:trace contextRef="#ctx0" brushRef="#br0" timeOffset="517">1089 500 716 0,'0'0'233'0,"0"0"-104"16,0 0-17-16,0 0-15 15,0 0-10-15,0 0-29 16,-87-58-17-16,74 58 1 16,2 0-28-16,-9 19-9 0,0 23-1 15,5 12-3 1,-2 3 3-16,6 6-3 0,8 3-1 16,3-6 2-16,0 1-2 15,0-10 0-15,20-18-2 16,14-3 4-1,-2-21 0-15,6-9-2 0,2 0 9 16,7-3 7-16,-1-30 13 16,5-9 8-16,-1-10-4 15,-10-2-17-15,-7-6 6 16,-13-3-14-16,-17 6 6 16,-3 6-5-16,0 12-6 15,-33 9 0-15,-4 9-3 16,-6 12-11-16,-1 5 3 0,1 4 7 15,0 0-7-15,10 13 4 16,2 20-24-16,8 6-46 16,13 3-43-16,10 3-114 15,0 1-67-15,7-7-203 16</inkml:trace>
  <inkml:trace contextRef="#ctx0" brushRef="#br0" timeOffset="834">1774 770 755 0,'0'0'198'0,"0"0"-96"0,0 0 25 15,0 0-49-15,0 0-39 16,0 0-17-16,0 40 25 15,-10-5 10-15,-7 5-37 16,-6-1-4-16,0 0-3 16,-7 0-12-16,-1-6 3 15,5-3 0-15,0-6-4 16,12-11-38-16,11-7-91 16,3-6-81-16,0 0-71 15,32-16-108-15</inkml:trace>
  <inkml:trace contextRef="#ctx0" brushRef="#br0" timeOffset="1143">2199 346 772 0,'0'0'207'0,"0"0"-87"16,0 0 37-16,0 0-30 15,0 0-39-15,0 0-46 16,-17-72-10-16,17 72-17 16,0 6-10-16,-4 30-5 15,1 15 12-15,-6 10 3 16,1-1 1-16,5 0-7 0,-3-3-3 16,3 0-4-1,-5-5 2-15,5-8-4 16,-3-7-1-1,3-14-17-15,3-1-69 0,0-7-98 16,0-6-86-16,12-6-104 0</inkml:trace>
  <inkml:trace contextRef="#ctx0" brushRef="#br0" timeOffset="1357">2523 737 601 0,'0'0'272'0,"0"0"-159"16,0 0 7-16,0 0-23 16,0 0-62-16,0 0-22 15,-30 60 49-15,-1-17 3 16,-1 5-41-16,-9 0-19 16,4-6 4-16,8-3-9 15,5-3-82-15,10-12-129 16,11-5-165-16</inkml:trace>
  <inkml:trace contextRef="#ctx0" brushRef="#br0" timeOffset="1709">2800 407 881 0,'0'0'133'0,"0"0"-52"0,0 0 0 15,0 0-21-15,0 0-30 16,171-69-9-16,-145 69-1 0,2 0-2 16,-5 0-8-1,-10 11-2-15,-6 13-2 0,-7 12 5 16,0 7 14-1,-28 8-7-15,-15 0 10 0,0 0-6 16,7-9-19-16,16-9 3 16,12-9-1-16,8-2-5 15,0-11 5-15,0-5-5 16,28 0 4-16,12-6 6 16,13 0-5-16,7 0 0 15,1-2-5-15,-5-10-64 16,-13 5-58-16,-9 7-123 15,-11 0-133-15</inkml:trace>
  <inkml:trace contextRef="#ctx0" brushRef="#br0" timeOffset="1932">3395 689 616 0,'0'0'235'0,"0"0"-82"16,0 0 10-16,0 0-50 15,0 0-43-15,0 0-43 16,0 0-6-16,-20 42-6 16,-17 9 27-16,5 12-20 15,-3 4-22-15,9-7 2 16,0 3-2-16,6-15-16 16,6-8-135-16,4-17-149 15,10-13-411-15</inkml:trace>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15:52.031"/>
    </inkml:context>
    <inkml:brush xml:id="br0">
      <inkml:brushProperty name="width" value="0.05" units="cm"/>
      <inkml:brushProperty name="height" value="0.05" units="cm"/>
      <inkml:brushProperty name="color" value="#ED1C24"/>
      <inkml:brushProperty name="fitToCurve" value="1"/>
    </inkml:brush>
  </inkml:definitions>
  <inkml:trace contextRef="#ctx0" brushRef="#br0">0 385 791 0,'0'0'110'0,"0"0"-21"0,0 0-22 16,0 0-41-16,0 0-22 15,0 0 5-15,127-51 0 16,-96 51-1-16,-1 0-2 16,-4 12-6-16,-9 9 2 15,-3 0 2-15,-11 10 1 16,-3-2 0-16,0 4 6 16,-14 4 12-16,-18-4-4 15,0-3-10-15,6-3-3 0,6-6 1 16,9-7-1-1,8-4-3-15,3-4-1 0,0-3 1 16,0 0-3-16,3-3 5 16,25 3 3-16,-2 3 11 15,-2-3-13-15,-1 3 1 16,-3 0-6-16,-3 3-1 16,3 0 0-16,0 0 2 15,-3 0-2-15,-1 0 2 16,-5 3 1-16,1 1 0 15,-4 1 7-15,-5 4 1 16,0 6 19-16,0 1 8 16,-3 2-13-16,0 0 18 0,0-4-19 15,0 4-1 1,0-6-1-16,-9 1-7 0,-8-7 0 16,-6 3-3-16,-8-6-9 15,-5 0 2-15,-10 0-5 16,-3-3-19-16,3-6-98 15,3 0-125-15,13-3-204 16</inkml:trace>
  <inkml:trace contextRef="#ctx0" brushRef="#br0" timeOffset="720">538 78 122 0,'0'0'524'15,"0"0"-381"-15,0 0-26 16,0 0-22-16,0 0-30 16,0 0-38-16,23-68-24 15,14 61 6-15,1 4-1 0,-6 3 2 16,-4 0 5-16,-2 3-2 16,-2 21 10-16,-7 6-3 15,-8 6-8-15,-6 3 14 16,-3 3-6-16,0 4 9 15,-3-1-20-15,-20 0-4 16,0-3-1-16,2-3-2 16,7-5 1-16,11-7-1 15,3-6 3-15,0-7-4 16,11-5 5-16,22 1-6 16,10-8 12-16,8-2-7 15,-4 0-4-15,-7 0 3 0,-14 0-3 16,-12 0 5-16,-10 0-1 15,-4 0-3-15,0 0 8 16,0 4 3-16,0-4 9 16,0 2 5-16,0 7-5 15,0 16-14-15,0 8-4 16,0 9 9-16,0 3 8 16,0-3-1-16,6 3-8 15,5-3-2-15,-8 7-2 16,3-7 2-16,-3 0 0 15,3-1-4-15,2-4 3 16,-5-4 1-16,0-3-3 16,-3-9 0-16,0-3-7 0,0-6 0 15,0 3-2 1,-23 0 1-16,-17 1 1 0,-4 1-1 16,-2-1-68-16,5-5-97 15,12-1-185-15,18-10-662 16</inkml:trace>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15:53.952"/>
    </inkml:context>
    <inkml:brush xml:id="br0">
      <inkml:brushProperty name="width" value="0.05" units="cm"/>
      <inkml:brushProperty name="height" value="0.05" units="cm"/>
      <inkml:brushProperty name="color" value="#ED1C24"/>
      <inkml:brushProperty name="fitToCurve" value="1"/>
    </inkml:brush>
  </inkml:definitions>
  <inkml:trace contextRef="#ctx0" brushRef="#br0">428 108 153 0,'0'0'551'0,"0"0"-386"15,0 0-41-15,0 0 31 16,0 0-46-16,0 0-31 15,-9-93-14-15,-19 81-28 16,-7 9-22-16,-6 3-8 16,-2 0 1-16,-4 3-3 0,10 21-1 15,0 6-3 1,4 6 4-16,5 0-3 0,-1 7 0 16,9-8-1-16,0 5 2 15,13-7-2-15,7-6 0 16,0 0-1-1,21-3 1-15,11 0 3 0,8-6-3 16,4-3 4-16,-10-3 2 16,-8-3-3-16,-5-3 1 15,-15-3-3-15,-6 0 2 16,0 1-2-16,0-2 3 16,0 1-2-16,0 3-2 0,-10 10 0 15,-18 7 0 1,-4 4 8-16,-5 4-2 0,7-4-4 15,4-4 2-15,1-4-5 16,13-7 4-16,4-3-3 16,5-3 0-16,0-3 0 15,3 0-1-15,0-1 2 16,0-2-2-16,0 0 2 16,0 0-2-16,0 0 0 15,0 0-7-15,0 6 7 16,0 7 1-16,0 1-1 15,0 11 3-15,0 5 0 16,0 3 0-16,0 6-2 16,0 4 0-16,0 1 1 0,0 4 1 15,0-3 4-15,0-3 3 16,0-2 6-16,0-7 3 16,0-6 1-16,11 0-4 15,4-9-5-15,5-3 8 16,4-3-3-16,3-6-3 15,9-6 0-15,12 0-1 16,5 0 0-16,10-2-10 16,1-29-1-16,-14 4-47 15,-16 0-117-15,-20 0-376 16</inkml:trace>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15:54.568"/>
    </inkml:context>
    <inkml:brush xml:id="br0">
      <inkml:brushProperty name="width" value="0.05" units="cm"/>
      <inkml:brushProperty name="height" value="0.05" units="cm"/>
      <inkml:brushProperty name="color" value="#ED1C24"/>
      <inkml:brushProperty name="fitToCurve" value="1"/>
    </inkml:brush>
  </inkml:definitions>
  <inkml:trace contextRef="#ctx0" brushRef="#br0">16 279 1065 0,'0'0'152'0,"0"0"2"16,0 0-49-16,0 0-69 15,0 0-25-15,0 0-9 16,8 3 3-16,-5 27-3 16,3 13 26-16,-6 1-8 15,0 2-5-15,0-5 5 16,0-1-11-16,0-7-2 0,-12-6 4 16,-2-3-9-16,11-6 2 15,-1-6-4-15,4-6 2 16,0-2-4-16,0-4 2 15,16 0 0-15,21 0 2 16,10 0 5-16,4 0-1 16,-2 0-6-16,-5-7 0 15,-10-2 2-15,-8 0-2 16,-6 0 4-16,-2 0 1 31,-6 0-4-31,-9 0 3 0,5 0-1 0,-8-3 1 16,0 0 15-16,0-4 5 15,0 2-8-15,0 1 6 16,-11 5-7-16,5 5 0 16,6 3 0-1,0 0-3-15,0 0-11 0,0 0-1 0,-3 0-2 16,3 27 0-16,-3 9 2 16,-2 6 3-16,5 3-2 15,0 0-1-15,-3 0 1 16,-3-2-1-16,-5-4-6 15,-5-1-50 1,-7 2-42 0,-2-10-111-16,10-9-217 15</inkml:trace>
  <inkml:trace contextRef="#ctx0" brushRef="#br0" timeOffset="709">545 119 820 0,'0'0'192'0,"0"0"-103"0,0 0 6 16,0 0-39-16,0 0-29 15,0 0-10-15,164-117-2 0,-141 117 0 16,0 0-10-1,-2 0-3-15,-9 15 2 0,2 6-4 16,-11 4 5 0,-3 4 1-16,0 2 2 0,-6-2 1 15,-20 2 3-15,2-4-5 16,7 0-5-16,9-6-2 16,8-3 1-16,0-3 3 15,0-3-4-15,5 1 1 16,21-7 5-16,12-1 2 15,0-2-1-15,0-3 2 16,-7 0 4-16,-16 0 8 16,-7 0-2-16,-8 0 3 15,0 0 10-15,0 0-9 16,0 0-4-16,0 0-3 0,0 0-12 16,0 19-4-1,0 4 10 1,0 10 10-16,0 0-1 0,0 7-9 15,0 2 0-15,0-3 0 16,0 6-2 0,0 1 1-16,6 1-3 15,0 4-3-15,11 3 5 0,0-2-5 16,0-1 1-16,-4-7-2 16,-2-1-1-16,-5-4 3 15,-3-9-4-15,-3-5 2 16,0-8-2 15,0 1 2-31,-17-5-2 16,-23 1 3-1,-10 1-3 1,-10-3-55-16,1 3-119 16,4-3-194-1,9-6-518-15</inkml:trace>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14:22.681"/>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color" value="#3165BB"/>
      <inkml:brushProperty name="fitToCurve" value="1"/>
    </inkml:brush>
    <inkml:brush xml:id="br2">
      <inkml:brushProperty name="width" value="0.05" units="cm"/>
      <inkml:brushProperty name="height" value="0.05" units="cm"/>
      <inkml:brushProperty name="color" value="#808080"/>
      <inkml:brushProperty name="fitToCurve" value="1"/>
    </inkml:brush>
  </inkml:definitions>
  <inkml:trace contextRef="#ctx0" brushRef="#br0">11200 536 123 0,'0'0'492'16,"0"0"-339"-16,0 0-5 15,0 0-51-15,0 0-1 0,0 0-29 16,40-166-4-16,-40 142 1 16,0-3-3-16,0 0-29 15,-8-3 1-15,-12 6-14 16,5 0 3-16,-9 6-10 15,0 5 0-15,5 7-10 16,-9 6-2-16,2 0-3 16,-8 19 0-16,1 26 0 15,4 9 1-15,4 3 4 16,16 0-4-16,9-9 2 16,0-8 0-1,0-11-1-15,17-4 1 16,9-17-1-16,11-4 0 0,10-4-1 15,2-4 2-15,6-29 3 16,-12-3 1 0,-10-5-3-16,-10 7 5 15,-6 7-2-15,-11 12 2 16,-6 6 6 0,0 6 7-16,0 3 4 0,0 0-8 15,0 0-15-15,0 0 0 0,0 9-10 16,0 27-4-16,0 24 14 15,-6 25 2-15,-3 8 7 0,1 9-9 16,5-3 7-16,0-5-2 16,0-13 2-16,3-15-7 15,0-12 2-15,0-12 3 16,0-18-3 0,0-9 0-16,0-9-2 15,0-6 0-15,0 3 1 16,0-3 8-16,0 0-3 0,0 0-6 0,0-3-4 15,0-24-63-15,-11 3-208 16,-19 9-299-16</inkml:trace>
  <inkml:trace contextRef="#ctx0" brushRef="#br0" timeOffset="-219000">4850 7171 682 0,'0'0'212'0,"0"0"-79"15,0 0 0-15,0 0-5 16,0 0-36-16,0 0-20 16,17-136-8-16,-17 121-18 15,-14 3-14-15,-6 0-8 16,-4 7-9-16,-2-1-6 16,-8 2-5-16,1 4 0 15,-1 0-4-15,8 0 0 16,3 6-3-16,2 19 3 15,7 8 0-15,5 3 2 16,9-1-2-16,0 2 1 16,0 2-1-16,9-3-1 15,22-3 0-15,10 0 0 16,2-3 1-16,4 0-1 0,-4 0 2 16,-3-3 0-1,-13 1-1-15,-7-4 0 0,-8 0 0 16,-12-3-2-16,0 0 0 15,0-6 2-15,-9 0-1 16,-28-3 2-16,-7-6 2 16,-2-6 2-16,3 0-2 15,2 0 2-15,15 0-3 16,12-21 3-16,8-9-2 16,6-9-3-16,3-15-2 15,43-12 0-15,21-13 1 16,10 1-3-16,-4 6 2 15,-12 15-4-15,-27 21-4 16,-28 18-10-16,-6 11-40 0,-17 7-133 16,-33-2-250-16</inkml:trace>
  <inkml:trace contextRef="#ctx0" brushRef="#br0" timeOffset="-18822">5792 7219 552 0,'0'0'269'0,"0"0"-133"16,0 0 0-16,0 0-51 15,0 0-29-15,0 0-24 16,0-6 4-16,0 9-4 0,-20 27-15 15,-14 12 3-15,-2 12-11 16,-4 15 6-16,0 7-2 16,6 8-2-16,4 0 1 15,10 0-8-15,20-8-2 16,0-13 0 0,6-9-1-16,31-15-1 0,7-15 0 15,2-21 2-15,5-3 0 16,-1-3 12-16,0-27-2 15,-13-3 6-15,-11 3 8 16,-12 3 18-16,-14 9-12 16,0-1 1-16,0 7-10 0,-26 4-19 15,-31 5-4-15,-18 3-10 16,-7 6-43-16,-5 32-79 16,10 5-99-16,13-10-228 15</inkml:trace>
  <inkml:trace contextRef="#ctx0" brushRef="#br0" timeOffset="-14891">5104 7517 142 0,'0'0'0'0,"0"0"-47"0,0 0-34 16</inkml:trace>
  <inkml:trace contextRef="#ctx0" brushRef="#br0" timeOffset="-14364">5127 6828 403 0,'0'0'139'0,"0"0"-31"16,0 0 37-16,0 0-37 15,0 0-44-15,0 0-17 16,0-21 7-16,0 21 14 16,-14 21-24-16,-32 28 4 15,-18 16 25-15,-12 13-8 16,-12 10-13-16,6 2-12 16,-2 6-10-16,6 0-5 0,12-5-6 15,11-16-2 1,17-15-6-16,10-18-9 0,12-12 2 15,9-12-3-15,3-8 2 16,1-4-2-16,3-6-1 16,0 0 1-16,0 0 3 15,0 0-1-15,0 0 5 16,0 0-3-16,0 0-4 16,0 0 5-16,0 0-4 15,0 0-2-15,0-6-3 16,20-22-6-16,10-5-3 15,13-6-10-15,-2 3-29 0,-1 0-44 16,3 3-31 0,-2 3-35-16,2 9-40 0,-13 5-159 15</inkml:trace>
  <inkml:trace contextRef="#ctx0" brushRef="#br1" timeOffset="-424330">796 2915 302 0,'0'0'206'0,"0"0"-56"0,0 0-10 16,0 0-27-16,0 0-23 15,0 0-34-15,0-12-17 16,0 12-8-16,0 0-14 15,0 0-12-15,0 0-5 16,-7 0-7-16,0 24 7 16,0 3 3-16,1 6 0 15,3 0-2-15,-2 3-1 16,5 0 0-16,0 3 1 16,0-6 0-16,21 0-1 15,6-6-1-15,6-14-2 0,1-5 4 16,2-8-1-1,1 0 2 1,-3-2 3-16,-8-25 1 0,-8 0 1 16,-9-4 2-1,-6-2 11-15,-3-3 46 16,0-3 1 0,0-3-6-16,-12 0-33 15,-15 3-7-15,-4 6-7 0,2 8-8 16,-2 8-6-16,-2 5-1 15,2 6-3-15,-1 2 2 0,5 4 1 16,2 0 0-16,13 0-17 0,1 16-66 16,8 17-80-16,3 0-67 15,3-1-151 1</inkml:trace>
  <inkml:trace contextRef="#ctx0" brushRef="#br1" timeOffset="-423732">1062 2593 560 0,'0'0'140'15,"0"0"0"-15,0 0-24 0,0 0-25 16,-169-99-33-16,126 86-7 15,6 5 0-15,-1 2-8 16,9 6-16-16,-2 0-11 16,8 0 1-16,-7 0-6 15,-4 30-10-15,2 21-1 16,-6 15 3-16,4 15-5 16,8 4 4-16,9 4 1 31,7-1-2-31,10 5 3 15,0 4-4 1,0-1 0-16,21-7 3 16,19-4-4-1,6-13 2 1,12-5 0-16,1-17 0 16,7-10 3-16,3-16 2 15,3-15-6-15,1-9 1 16,5 0 9-16,-5 0-7 15,-2-27 2-15,2-13 6 16,-3-8 47-16,-10-9-10 0,-9-18-2 16,-15-12 1-16,-13-19-18 15,-12-8-1 1,-11 0-5-16,0 15-11 16,-23 15-3-16,-21 15-5 0,-2 20-1 0,-8 7-3 15,-7 12-5-15,8 12 4 16,7 6-9-16,6 9 0 0,6 3-15 15,1 0-30-15,-7 0-45 0,6 24-26 16,7 6-79-16,7 0-103 0,17-12-239 16</inkml:trace>
  <inkml:trace contextRef="#ctx0" brushRef="#br1" timeOffset="-421678">1388 2650 360 0,'0'0'248'15,"0"0"-162"-15,0 0 32 0,0 0-25 16,0 0-19-16,0 0-8 15,0 0-14-15,-17-27-17 16,17 18-19-16,9-3-8 16,8-3 6-16,9-3-2 15,15-9 4-15,16-9 10 16,16-12 10-16,25-18-13 16,29-19-3-16,23-14-6 31,24-12-3-31,9-3-5 15,-5 5-1-15,-18 16-3 0,-30 12 1 16,-29 11 1 0,-18 10 5-1,-13 6 7-15,-6 6-3 16,-4 6-3-16,-7 3-5 16,-2 2-1-16,-1 2 0 0,-7 5-4 15,-6 2 3-15,-7 7-2 16,-10 10-1-16,-6 1 1 0,-8 8-1 15,-3 2 2 1,-3 0-1-16,0 0 2 0,0 0-2 0,0 0-2 16,0 0 1-16,0 0-2 0,0 0 2 15,0 0-6-15,0 0-1 16,0 0-1-16,0 0-8 16,0 0-28-16,0 2-66 15,0 8-75-15,0-5-40 16,0-2-79-16</inkml:trace>
  <inkml:trace contextRef="#ctx0" brushRef="#br1" timeOffset="-421018">3777 1119 473 0,'0'0'163'0,"0"0"-32"0,0 0-21 16,0 0-20-16,0 0-26 15,0 0-24-15,-6-51-14 16,15 33 0-16,5 0 12 16,1 0-9-16,2 3-3 15,-6 0 6-15,2-1-9 16,-2 8 0-16,-5-1-14 15,0 5-2-15,-1 4-4 16,-5 0-3-16,3 0-6 16,3 13-8-16,0 17-1 15,5 2 15-15,-5 8 5 16,0-1 1-16,-1-2-4 16,1-2-1-16,-6-8 3 15,0 0-2-15,0-6-4 16,0-2 2-16,0-7 0 15,0-4 0-15,0-5-1 16,0-3 0-16,0 0 1 16,0 0 6-16,0 0 1 0,0 4 3 15,-17-4 3 1,-3 6 1 0,-3-4-10-16,3-2 0 15,7 4-4-15,2-4 2 0,8 2-2 16,0 2 2-16,3-4-2 0,0 0 1 15,0 0-1-15,0 0 0 16,0 0 1-16,3 0-1 16,24 0 2-16,16-10 3 15,8-2-1-15,5-3-4 16,-2-3 1 0,-4 7-1-16,-7 1 0 15,-9 7-1-15,-10 3-16 16,-9 0-58-16,-10 0-28 0,1 0-67 0,-6-3-78 15,0-2-14-15</inkml:trace>
  <inkml:trace contextRef="#ctx0" brushRef="#br1" timeOffset="-420474">4127 788 69 0,'0'0'364'0,"0"0"-203"15,0 0-25-15,-197-189-1 16,131 155-8-16,-7 7-51 16,1 9-27-16,12 9 4 15,10 7 14-15,13 2-9 16,14 0-24-16,0 0-13 16,-4 27-12-16,4 23-4 15,3 26 0-15,3 20-1 16,4 18 7-1,13 7 3-15,0-4-4 0,0-2-1 16,33-13-4-16,17-6 4 16,7-9-3-1,10-6-2-15,7-9-3 16,2-8 3 0,8-20-4-16,6-10 2 15,1-20-1-15,-1-14 1 16,-11 0 2-16,-8-8-1 15,-7-28 0-15,-11-12 5 0,-7-12 0 16,-2-10 15-16,-13-5 13 16,-11-10-10-16,-14-7 1 15,-6-11-11-15,0-5-4 16,-20-4-3 0,-24 10-3-16,-19 13 1 15,-18 16-7-15,-15 19-1 0,-14 21 1 16,-8 18-2-16,5 15 2 15,15 0-4-15,22 15 0 0,27 21-4 16,24 15-39-16,25 18-78 0,0 10-102 16,8 10-148-16</inkml:trace>
  <inkml:trace contextRef="#ctx0" brushRef="#br1" timeOffset="-419110">1383 3471 536 0,'0'0'133'0,"0"0"-25"16,0 0 5-16,0 0-11 16,0 0-30-16,0 0-16 15,-23-21-19-15,23 21-12 16,0 0-15-16,20 0-2 16,14 0 21-16,10 12 13 15,5 12-10-15,15-3-5 16,5 3 1-16,15-3-4 15,8 4-10-15,4 2 4 16,5 0-5 0,-8 2-2-16,-7 2-3 15,-8 2-5 1,-8 3 5 0,-4 3-2-16,-2-3 2 15,-4 3 0 1,4 6 1-1,-1 1-4 1,-2 2 4 0,-2 0-3-16,1-6 4 15,1 3-1-15,-4-6 3 0,-4-3-5 16,-4 1 0-16,0-8-4 16,-11 2 2-16,3-2 2 15,-7-2-5-15,-2-2 3 16,-1-2-1-1,-4-1 3-15,-1-4-3 16,2 2 4-16,-2-4-5 0,-3-1 1 16,1 0-3-16,-1 0 4 15,0 0-4-15,-3-3 0 0,4 3-1 16,-7-6 2 0,3 3 1-16,-3-3-1 15,-5 3-2-15,8-3 0 16,-2 7 0-1,2-5 1-15,0 5 0 16,-3-5-1-16,3-1 1 0,-4-2-1 16,-2 5 4-16,3-5-4 0,-8 2-2 0,5-1 2 15,-8-3 1-15,8 0 0 0,-5 0-1 16,2-3 1-16,2 3 0 16,-6-4-1-16,3 2 0 15,0 2 1-15,-3-4 0 16,-4 2-1-16,3-1-1 15,-6-3 1-15,5 0 1 0,-5 0-1 0,0 0 1 0,0 0 0 0,0 0-1 16,0 0-1-16,0 0-26 0,0 0-57 0,-21 3-80 16,1-3-98-16,6 0-99 15</inkml:trace>
  <inkml:trace contextRef="#ctx0" brushRef="#br1" timeOffset="-417854">4422 4752 555 0,'0'0'198'0,"0"0"-91"0,0 0 4 16,0 0 3-16,0 0-21 0,0 0-20 16,-104-48-29-16,104 46-20 15,0 2-21-15,20-6 7 16,6 2-4-16,-2 4-6 16,4 0-1-16,-5 0 1 15,-6 0-4-15,-5 24 2 16,-9 10 2-16,-3 11-1 15,0 9 1-15,-32 3 4 16,-15 3 0 0,-4 0-2-16,5-12-1 0,8-15 1 15,15-11-1-15,17-17 1 16,6-1-2-16,0-4 0 16,0 0-3-16,17 0 2 0,30 0 1 15,16 0 14 1,13-13-7-16,-5-5 4 0,-4-3-4 15,-17 6-4-15,-13 3-1 16,-14 3-2-16,-9 3 0 16,-11 6-51-16,-3-2-123 15,0-2-60-15,0-4-82 16</inkml:trace>
  <inkml:trace contextRef="#ctx0" brushRef="#br1" timeOffset="-417344">4719 4536 507 0,'0'0'218'15,"0"0"-104"-15,0 0 8 16,-187-135-11-16,143 108-18 16,4 8-3-16,8 11-24 15,-9 2-19-15,4 6-25 16,-6 0-11-16,-7 18-5 15,-7 30-3-15,-4 18-1 16,-2 18 5-16,7 13 0 16,12 7 0-16,13 8 1 15,19 2-4-15,12 4-3 16,0-4-1-16,43-6 2 0,24-3-1 16,9-6 3-1,5-8-3-15,-1-10 1 0,-7-21-4 16,5-24 3-16,2-20-1 15,-1-16 0-15,8-4 3 16,0-41 2-16,11-27 2 16,-2-21-2-16,-5-16 3 15,-7-2 2-15,-22 0 25 16,-17-6-1-16,-19-7-8 16,-26-5-6-16,0-4-6 15,-40 4-3-15,-34 9-10 16,-19 18 2-16,-14 17-2 15,0 29-1-15,6 16 0 16,8 25-5-16,12 12 2 0,11 3 2 16,13 6-24-16,14 30-70 15,10 9-50-15,19 7-144 16,11-8-175-16</inkml:trace>
  <inkml:trace contextRef="#ctx0" brushRef="#br1" timeOffset="-416084">4499 1155 555 0,'0'0'157'0,"0"0"-142"15,0 0 2-15,0 0 39 16,0 0-5-16,0 0-28 15,13-3-9-15,27 3 29 16,17 0 28-16,22 13-11 16,39-8-18-16,42-2 10 15,45-3 0-15,29 0-17 16,12 0-7-16,-4-6-6 16,-16-6 1-16,-35 0-10 0,-23 3-5 15,-32 6-1 1,-23-3 0-16,-9 6 3 0,-14 0-4 15,-9 0-2-15,-15 0 5 16,-2 0-2-16,-7-6 1 16,-7 0 3-16,-4 0 9 15,-5-3-4-15,-1 0-2 16,-6 3-1-16,-11 0 1 16,-3 0-6-16,-3 0-2 15,16 0-3-15,13-9 1 16,15 3 0-16,6-3 0 15,-7 3 1-15,-3 2-2 0,-10 2 3 16,-10-1-1-16,-4 3-1 16,-10 2-2-16,0 2 1 15,-3-2 0-15,-3 4-2 16,0 0 1-16,1 0-2 16,-6 0 2-16,2 0-1 15,-8-2 0-15,-3 2 1 16,0 0-2-16,-3 0 1 15,0 0-1-15,0-3-1 16,0 3 1-16,0 0-3 16,0 0 2-16,0 0-9 15,-6 0-48-15,-17 3-85 16,0 18-121-16,6-9-55 0,10-10-435 16</inkml:trace>
  <inkml:trace contextRef="#ctx0" brushRef="#br1" timeOffset="-415342">8643 698 242 0,'0'0'237'16,"0"0"-134"-16,0 0 5 15,0 0-20-15,0 0-39 0,0 0-37 16,59-63-5-16,-25 63 6 15,0 5-7-15,-7 11-2 16,2 5 7-16,-9 0 1 16,-9-3-8-16,-5 0 2 15,-6 3 30-15,0 0-36 16,0 0 4-16,-29 3 18 16,-8 0-2-16,-3-5-14 15,5-4 0-15,9-3 4 16,9-6-10-16,14-1 0 15,3-1 0-15,0-4 0 16,0 0 3-16,0 6-2 16,11-4-1-16,15 2 18 0,4 2-9 15,7 0-2-15,0-1-3 16,-8 7 0-16,-2 7-3 16,-10 2-1-16,-3 3 1 15,-14 6-1 1,0-6 17-16,0-3 0 0,0-3-4 15,-20-6-9-15,-14 0 11 16,-13-6-1-16,-10 0-5 16,1-3-9-16,2-3 0 15,4 0-74-15,7 0-90 16,16 0-70-16,13-5-131 0</inkml:trace>
  <inkml:trace contextRef="#ctx0" brushRef="#br1" timeOffset="-414840">8783 328 529 0,'0'0'150'0,"0"0"-34"15,0 0-13-15,0 0-10 16,-180-39-45-16,134 39-18 15,-3 3-1-15,0 33-8 16,-9 12-6-16,9 12 0 0,5 15 13 16,12 16 6-16,12 2-15 15,9 9 8-15,11 0-11 16,0-6-3-16,6-5-5 16,34-7-3-16,12-2 2 15,11-7-1-15,4-3-4 16,9-9 0-16,4-18 5 15,-2-9-7-15,-2-24 3 16,-13-12-2-16,-2 0 21 16,-8-24 28-16,-2-33 6 15,-5-12-3-15,-5-19-7 16,-12-8-26-16,-9-9 3 16,-17-10 0-16,-3-1-19 15,0-8 0-15,-46 10-3 16,-15 9-1-16,-8 14-6 0,-7 25 6 15,-2 18-2-15,1 21-3 16,4 15-1 0,9 12-1-16,10 0 5 0,10 30-54 15,9 30-69-15,12 28-92 16,5 20-84-16,15 18-533 16</inkml:trace>
  <inkml:trace contextRef="#ctx0" brushRef="#br1" timeOffset="-413307">8901 4437 67 0,'0'0'647'0,"0"0"-489"0,0 0-61 16,0 0-6-1,0 0-18-15,0 0-30 0,0-7-29 16,0 20-10-16,0 20 5 15,-3 9 49-15,-8 6-3 16,5-6-35-16,-8 4 5 16,4-4-8-16,-1-3-4 15,2-3-4-15,-2-3-6 16,5-9-1-16,0-3-1 16,6-9 1-16,0-9 0 15,0-3-1-15,0 0 5 16,0 0-5-16,0 0 1 15,23 0 1-15,3 0 14 16,1 0-13-16,-1-6-2 0,5-3 0 16,-4-3 2-1,7 0-3-15,-5 3 0 0,-9-1-1 16,0 5 1-16,-13-1 1 16,3 0 1-16,-6 2-1 15,-1-4 8-15,0-1 9 16,-3-3 5-16,0-3-9 15,0 3 3-15,0-1 5 16,0 7-11-16,0 0 1 16,0 4-1-16,0 2-7 15,-3 0-1-15,3 0-3 16,0 0-1-16,0 2-2 0,-3 29-1 16,3 11 3-1,-7 9 3-15,3 6 1 0,1 3-3 16,-4 0-1-1,7-2 1-15,0-8-1 16,0-4 2-16,0-16-2 16,0-6 1-1,0-10-3-15,0-4-17 0,0-4-51 16,0-3-42 0,0-3-62-16,0 0-26 0,-10-9-99 0</inkml:trace>
  <inkml:trace contextRef="#ctx0" brushRef="#br1" timeOffset="-412655">9191 4304 568 0,'0'0'192'0,"0"0"-71"15,0 0-16-15,0 0 11 16,-154-159-33-16,131 144 4 15,-7 3-31-15,2 3-34 16,-7 6-7-16,-9 3-2 16,1 0-4-16,-11 15-3 15,1 21 0-15,-7 15 0 16,5 9 2-16,3 13 0 16,5 8 3-16,10 12-1 31,17 9 2-16,17 10-5-15,3 5 2 0,3 0-3 0,26-6-2 16,5-8 2 0,4-10-6-1,-6-6 3 1,5-5 2-16,0-10-4 16,2-7-1-16,2-10 0 15,2-13 1-15,5-18 0 16,-1-12 4-16,5-9-2 15,9-3 4-15,16-9-3 0,13-33 16 16,14-12-9-16,-5-9 1 16,-4-9 4-1,-8-9 4 1,-15-10 0 0,-8-17-2-16,-14-13 4 15,-16-2-7-15,-17-7-4 16,-17 8-5-16,-14 4 0 0,-50 10-3 15,-29 12-2 1,-14 23-2-16,-6 25-2 16,6 21-7-16,13 24 6 15,18 3-3 1,15 12-18-16,7 40-64 16,7 14-84-1,15-3-191-15,9-6-493 16</inkml:trace>
  <inkml:trace contextRef="#ctx0" brushRef="#br1" timeOffset="-410233">5183 4999 611 0,'0'0'104'15,"0"0"-71"-15,0 0 19 16,0 0-9-16,0 0-18 16,0 0-1-16,11-3 29 15,-2 3 11-15,5 0-19 0,0 0-10 16,2 0 10-16,11 0-2 15,14 0-4-15,8 0 9 16,18 0-5-16,11 0-6 16,4 0-13-16,12 0-11 15,2 0-1-15,8 0-1 16,6 0-5-16,8 0 4 16,6 0-1-16,6-9-5 15,4-3 4-15,5 3-4 16,-8 0-1-16,-11 3-2 0,-19 0-1 15,-17 6 0 1,-17-3 2-16,-15 3-2 0,-8-3 1 16,-7 0 3-16,-3 0-1 15,5 3-1-15,4-3-1 16,5 3 3-16,2-6-2 16,-13 3 0-16,-4 3-2 15,-10-3 0-15,0 3 0 16,5-3 0-16,-2 3 2 15,4 0-2-15,-2 0 0 16,1 0 1-16,4 0-1 16,7 0 3-16,4-3-3 0,-1 0 0 15,-6 0 2 1,-6 3 1-16,-8 0-3 0,-7 0 0 16,-2 0 0-16,3 0 0 15,-8 0 1-15,2 0-1 16,-2 0 0-16,2 0 1 15,-5 0-1-15,1 0 0 16,0 0-1-16,-4 0 1 16,1 0-2-16,2 0 2 15,-6 0 0-15,0 0 0 16,3 0 0-16,-3 0-1 16,5 0 0-16,1 0-1 15,0 0 2-15,5 0 2 16,1 0-2-16,2 0 1 15,3 3 1-15,-1-3-1 16,8 0-1-16,3 0-2 16,9 0-46-16,1 0-75 15,3-15-69-15,-14-3-140 16</inkml:trace>
  <inkml:trace contextRef="#ctx0" brushRef="#br1" timeOffset="-405815">8820 1705 360 0,'0'0'165'16,"0"0"-58"-16,0 0 5 0,0 0-6 16,0 0-31-16,0 0-13 15,0-50 3-15,0 50-21 16,0 0-25-16,0 0-13 15,0 0-2-15,0 0 3 16,0 0 3-16,0 0 8 16,0 6 7-16,-3 17 12 15,-8 4 12-15,2 4-18 0,3 2-11 16,1 6 0-16,2 3 2 16,0 6-2-16,3 4 3 31,0 2 2-31,0 2 3 15,0 8-5-15,0-1-7 0,0 6-1 16,0 3-3 0,0 4-1-16,0 1-4 15,0 5 3 1,0-1-8-16,0 3 4 16,3-5 6-16,-3-4-2 15,0-6-2 1,0-9 0-1,0-9 2-15,0 1-8 0,0-10 4 16,-3-7-2 0,0-8 2-16,0 0-6 15,3-6 1-15,-4 4 0 16,0 2 5-16,1 0-6 16,3 0 1-16,0 3 3 0,-3-3-3 15,3 3 2-15,0-3 0 0,0 0 0 16,0-6-3-16,0 3 6 0,0-3-5 15,0 0-1-15,0 4 2 16,0-7 1-16,0-1 0 16,0 8 2-16,0-7-5 0,0 6 3 15,0-3 1-15,0 0 0 0,0 0-2 16,0 0 0-16,0 0-1 16,0 0 4-16,0 6-5 0,0-2 0 15,0 2 0 1,0 0 1-16,0 0 2 0,0-4 3 15,0 2-5-15,0-1 0 16,0-3-1 0,0 3 5-1,0-3-5-15,0 0-1 16,0-3 1-16,0 0 0 16,0 0 2-16,0-3 0 15,0-3-2-15,0-3-1 0,0-3 1 16,0-3 2-16,0 0-2 0,0-3 0 0,0 7 0 15,0-1 0-15,0 2-1 16,0 1 2-16,3 1-1 0,0-4 3 16,-3-4-3-16,0 1-3 15,0-3 3-15,0 0-29 16,0 0-48-16,0 0-74 16,8-38-130-16,-5-20-657 15</inkml:trace>
  <inkml:trace contextRef="#ctx0" brushRef="#br1" timeOffset="-404561">4071 1868 307 0,'0'0'202'0,"0"0"-87"15,0 0-14-15,0 0 9 16,0 0-12-16,0 0-4 16,0-39-41-16,0 39-16 15,0 0-11-15,0 0 0 16,0 12-13-16,0 15 3 16,0 9 65-16,0 3-38 15,0 3-7-15,0-3-5 0,7 7 1 16,-1-1-17-16,8 9 3 15,0 6-5-15,-2 6 12 32,5 0-7-32,-3 4-2 0,2-1 3 15,1-3-7-15,-3-3 8 16,1-3-11 0,2-6-6-1,-3 4 8 1,0-4-9-16,-2 0 1 15,-1 0 4 1,-4 0-2-16,2 3-1 16,-1-6-1-16,-2 4 0 15,-3-5 3-15,3-4-6 16,5-1 1-16,-8-9 3 16,3 3-3-16,2-3 0 15,-5-3 0 1,0 4 0-16,0-4-1 15,0-1 0 1,0-1 1-16,2-2 0 0,-5 2 0 16,0-2 0-16,3 2-1 0,0 2 0 15,-3-3 0-15,3 0 2 16,1 0-1-16,-4 3-1 16,3-2 0-16,-3-4 0 15,0 2 0-15,0 2 1 16,0-2-1-1,0-2 0-15,0 0 0 16,0-2 1-16,4-1-1 0,-4 0 0 16,0 0 0-16,0 0 0 15,0 0 0-15,0 3 1 0,0 3-1 16,0 3 0-16,0 0 1 0,0-2 0 16,0-2-1-1,0-4 0-15,0-2 0 16,0-1 0-16,0-7 0 15,0 3 0-15,0-3 0 0,0 0 0 0,0-3 1 16,0-6-1-16,0-3 0 0,0-3-1 16,0 0 1-16,0 0 0 0,0 0 1 0,0 0 1 15,0 0-1-15,0 0 1 0,0 0-2 0,0 0 5 16,0 0-5 0,0 0-9-16,-7-15-53 0,-11-18-136 15,0-12-190-15</inkml:trace>
  <inkml:trace contextRef="#ctx0" brushRef="#br1" timeOffset="-398530">4806 4223 168 0,'0'0'176'0,"0"0"-118"16,0 0 27-16,0 0 10 15,0 0-12-15,0 0-21 16,0 0 2-16,0 0-13 16,0 0-13-16,0 0 13 15,10 0 11-15,3-15-2 16,14-12-34-16,13-12-22 15,14-9 0-15,13-9 0 16,9-9-1-16,11 0-1 0,0-4 0 16,4 7-2-1,2 0 1-15,0 3-1 16,2-4 3-16,-2 2-2 16,8-2 0-1,2-8 0 1,0-6-1-16,1-7 0 15,-7 4-1 1,-1 6 1-16,-6 6 2 16,-6 9-1-16,-10 5 4 0,-10 13-5 15,-11 7 1-15,-7-2-1 0,-2 1 0 16,-1-3 0-16,5 0-4 16,-1-3 4-1,-1 3 0 1,-2-1 0-16,2 5 0 15,-3-1 2 1,-2 5-2-16,-1-2 0 0,-7 4 0 16,-2 2-2-16,-5 0 4 0,0 2-1 15,-2 4-1-15,0 0 0 16,3-3 0 0,-1 0 0-16,1 2 1 0,4-1-1 15,-8-1 1 1,-3 9-1-16,0-4-1 15,0 7 1-15,-4 1-1 16,1 1 0-16,-3 2 1 0,3-1 2 16,-2-3-2-16,9-1 0 15,3 1 1-15,3-5-1 16,4-2 0 0,-1 1 0-16,1 0 0 15,-5 3 0 1,-6 3 0-16,-2 3 0 0,-4-3 0 0,0 0-1 15,-2-3 1-15,5 3 0 16,-3 0 0-16,0-3 4 16,0 3-4-16,7-3-2 0,-4-3 2 0,3 0 3 15,0-1-2-15,-2 5-1 16,-1-1 0-16,-8 0-2 0,-1 3 5 16,-2 2-1-16,-1-1 1 15,1 1-3-15,8-5 0 16,4-5 0-16,-1-1 0 15,6-6 0-15,0 6 0 0,-5 2-2 16,-4 7 5-16,-11 9-4 16,-3 0 1-16,-3 3-3 15,0 0 3-15,5 0 0 0,-5 0-1 16,0 0 1-16,0 0 0 0,0 0 0 16,0 0 2-16,0 0 0 15,0-3-2-15,6-3 0 16,3 0-3-16,-1 0 3 15,-2 0 0-15,-3 3 0 16,-3 3 0-16,0-3-1 0,3 0 0 16,5 0 1-1,1 0-1-15,-3 0 1 16,-1 3 1-16,-5-3-1 16,0 3 1-16,0 0-1 0,0 0 0 15,0 0 0-15,0 0-1 16,0 0-53-16,0 0-124 15,0 0-95-15</inkml:trace>
  <inkml:trace contextRef="#ctx0" brushRef="#br1" timeOffset="-396205">1952 1345 154 0,'0'0'607'0,"0"0"-440"16,0 0-31-16,0 0-23 15,0 0-19-15,0 0-24 16,0 0-16-16,0-43-22 16,0 43-10-16,0 0-7 0,0 0 2 15,0 0-6 1,0 0-4-16,0 0-3 0,0 0-4 16,0 10 1-16,0 13 3 15,-14 4 1-15,5-2-1 16,3 2-2-16,1-4 2 15,-1-4-3-15,6-4 1 16,0-6-2-16,-3 3 1 16,3 0 0-16,0 0 1 15,0-3-2-15,0 0 1 16,0 0-1-16,9 1 0 16,19-8-1-16,1 4 1 15,5-6-1-15,-4 0-1 16,4 0 1-16,-8 0-1 15,1 0 1-15,-7 0-2 16,-6-3 3-16,-2-8 3 0,-6-5-2 16,5-2 2-16,-5-6-3 15,2-6 2-15,-8 0-1 16,0 0 0-16,0 3 2 16,0 5-2-16,0 5 0 15,0 1-1-15,0 7 1 16,-8 3 1-16,5 4 0 15,3 2 1-15,-3 0-3 16,3 0-3-16,0 0 2 16,-3 0 0-16,0 0-7 15,-5 6 3-15,2 23 5 16,0 8 1-16,6-1-1 16,0 6 1-16,0 0 0 0,0-3-1 15,0 4 2 1,0-8-2-1,0-2 0-15,0 1 0 0,0-5 0 0,0-2-7 16,0-2-104 0,0-1-176-1,-11 0-179 1</inkml:trace>
  <inkml:trace contextRef="#ctx0" brushRef="#br1" timeOffset="-394677">3577 2797 625 0,'0'0'127'15,"0"0"-15"-15,0 0-9 16,0 0-2-16,0 0-2 16,0 0-27-16,-51-36-39 15,51 30-5-15,0-3-7 16,0 3-9-16,11-2-12 15,4 2-3-15,5 2 1 16,-6 4 1-16,3 0-1 16,-8 0-7-16,-1 15 2 15,-5 15 5-15,-3 6 2 0,0 9-2 16,-7 3 2-16,-23 4 0 16,-4-4 2-16,5-6 0 15,2-9 0-15,10-9-1 16,8-11-1-16,9-11 0 15,0 2-1-15,0-4 0 16,0 2-2-16,0-2 0 16,23 0 3-16,10 0 11 15,13 0-10-15,5 0 4 16,5-15-5-16,2-3-7 16,-9 0-69-16,-5 6-72 15,-10 6-27-15,-5-3-22 0,-1 6-86 16</inkml:trace>
  <inkml:trace contextRef="#ctx0" brushRef="#br1" timeOffset="-390835">2199 4482 439 0,'0'0'190'0,"0"0"-72"16,0 0-9-16,0 0-28 15,0 0-15-15,0 0-3 16,27-135 5-16,-23 114-5 0,-1 2-4 15,-3 5-3-15,0 4 2 16,0 1-15-16,0 3-27 16,-10 4-13-16,-14 2-2 15,0 0-2-15,-11 0-6 16,-3 0 5-16,4 17-2 16,5 7 3-16,12 3 0 15,4 9-1-15,6 1 1 16,7 5 0-16,0 0 0 15,0 0-3-15,26-3 0 32,8-3-6-32,3-3-10 15,-4-9-28-15,-2 3 40 16,-11-3 6-16,-4-3-8 16,-6-2 0-1,-6-4 8 1,-4-1-2-16,0-1-2 0,0-1 2 15,0 0-4-15,-14-9 2 0,-7 0 6 0,6-3 0 16,-2 0 4 0,0 0-1-16,7-3 4 0,0-18 3 15,3-9-9-15,7-7 1 16,0-2 0 0,0-3-1-1,0 0 0-15,0 6-1 16,10 9 1-16,7 6 0 0,-3 0-2 15,-2 6 0-15,2 3 1 0,-8 6 1 16,-6 0-1-16,3 0 2 0,2-7-2 16,-5-1-34-16,0-4-126 0,0-4-127 0,0 5-204 15</inkml:trace>
  <inkml:trace contextRef="#ctx0" brushRef="#br1" timeOffset="-386156">6313 515 454 0,'0'0'185'16,"0"0"-43"-16,0 0-34 15,0 0-30-15,0 0 12 16,0 0-31-16,11-55-30 16,-11 55-16-16,0 0-2 15,0 0-11-15,0 0 0 16,0 0-2-16,0 24-5 16,0 16 7-16,-8 1 4 15,-4 5 1-15,-2-4-4 16,5-12-1-16,1-9 2 15,5-9 0-15,0-12-2 0,3 3 2 16,0-3-1-16,0 0 5 16,0 0-1-16,0 0 1 15,0 0-3-15,0 0-3 16,0 0-6-16,0 0-3 16,14-9 1-16,9 0-3 15,3 6 6-15,1 3 3 16,-4 0-2-16,0 0 0 15,-6 9-1-15,-3 15-3 16,-5 0 2-16,-6-3-4 16,-3 0 0-16,0-6 3 15,0-3 6-15,0 1-5 16,-15-5 6-16,-13-5 0 16,-1 0-1-16,-5-3-5 0,1 0-27 15,2 0-41-15,2 0-11 16,8-8-55-16,12-8-51 15,1-1-279-15</inkml:trace>
  <inkml:trace contextRef="#ctx0" brushRef="#br1" timeOffset="-385921">6253 547 161 0,'0'0'221'0,"0"0"-101"15,0 0-37-15,0 0-15 16,0 0-27-16,0 0-21 16,74-90-8-16,-54 84 3 15,13 0-11-15,13-6 3 16,15 1-5-16,9-5 1 16,4 1-2-16,-4 3-1 15,-19 3-51-15,-25 3-174 16</inkml:trace>
  <inkml:trace contextRef="#ctx0" brushRef="#br1" timeOffset="-384955">6484 2271 432 0,'0'0'137'0,"0"0"-48"16,0 0-13-16,0 0 23 15,0 0-27-15,0 0-11 16,-14-51-17-16,14 51-16 16,0 0-14-16,0 0-14 15,-3 0-2-15,-7 3-10 16,-1 18 12-16,-1 6 3 15,1 0-1-15,-1-3-1 16,-2 4 5-16,5-5-4 0,-2-2-1 16,5-5 1-16,2-7 1 15,0-7-3-15,1 2 1 16,3-4 0-16,0 0 4 16,0 0 1-16,0 0 4 15,0 0 2-15,0 0-4 16,0 0-2-16,0 0-2 15,11 0-2-15,1 0-2 16,8 0-1-16,-3 0-7 16,6 0 8-16,1 0-2 0,-1 6 0 15,-6 5-1 1,-6 1 0-16,-5 1-2 0,-6 1-4 16,0 2 8-16,0 1 1 15,0-2 3-15,-14-2 1 16,-9-4-1-1,-7 0-1-15,-1-7 2 16,5 2-4 0,0-4-1-1,5 0-54 1,8 0-59-16,0 0-122 16</inkml:trace>
  <inkml:trace contextRef="#ctx0" brushRef="#br1" timeOffset="-384710">6464 2205 398 0,'0'0'175'0,"0"0"-78"0,0 0-9 16,0 0 5-16,0 0-52 15,0 0-35-15,93-69-4 16,-30 53-2-16,15 5 3 15,-1 1-1-15,-13 4-4 16,-21 6-4-16,-27 0-150 16,-16 0-181-16</inkml:trace>
  <inkml:trace contextRef="#ctx0" brushRef="#br1" timeOffset="-382836">9214 2626 54 0,'0'0'618'15,"0"0"-444"-15,0 0-39 16,0 0-1-16,0 0-17 0,0 0-22 16,11-30-40-16,-11 30-16 15,0 0-13-15,0 0-10 16,0 0-8-16,0 0-8 16,0 0-3-16,0 3-6 15,0 18 1-15,-8 9 8 16,-8 6 8-16,-1-3-6 15,7-3-1-15,3-5 1 16,1-5 2-16,6-7-4 16,0-5-1-16,0-4 1 15,0-2 0-15,0 5-2 16,13-1 0-16,24-4 0 16,9 2 2-16,1-4 7 15,1 0-6-15,-16 0-1 16,-8 0-1-16,-7 0 1 0,-3 0 1 15,-5 0 0-15,2 0 2 16,-8-10 2-16,0-7-1 16,-3-4 1-16,0 5 0 15,0 1 0-15,0 9 8 16,-14 4 12-16,5-5-9 16,6 7-4-16,0 0-7 15,3 0-5-15,0 0 0 16,0 0-2-16,0 0-2 15,-5 3-3-15,5 28 3 0,0 8 4 16,0 11 4 0,0 2-3-16,0 8 0 0,0 6 0 15,0 3-1-15,0 6-55 16,0-2-139-16,0-7-241 16</inkml:trace>
  <inkml:trace contextRef="#ctx0" brushRef="#br1" timeOffset="-381576">6788 4494 419 0,'0'0'243'0,"0"0"-183"0,0 0 7 16,0 0 23 0,0 0 3-16,0 0-1 0,0 0-18 15,0 0 10-15,0-6-4 16,0-3-13-16,0-3-11 16,0-6-39-16,0-1-7 15,0 5 9-15,-7-1-8 16,-3 6 3-16,-9-1-3 15,2 4-4-15,-6 0-5 16,-5 4-2-16,4 2 0 16,-2 0-1-16,0 0-6 15,2 0 7-15,-3 12 0 16,8 9-3-16,5 2 3 16,0 8-1-16,11-7-3 15,3 0 1-15,0-3-8 16,0-6-3-16,0-3-4 15,3-6 6-15,14-3 4 0,3-3-4 16,7 0 11-16,4 0-1 16,-5 0 2-16,3-6 2 15,-1-9-2-15,-1 0 1 16,-7 3 2-16,-8 3-1 16,2 3 0-16,-11 0-1 15,0 3 1-15,-3 3-2 16,0 0 5-16,0 0-1 15,0 0 5-15,0 0 0 16,0 0-2-16,0 0 3 0,0 0-1 16,0 0-2-1,0 0 1-15,0 0-7 0,0 0 2 16,0 0-2-16,0 0 1 16,0 0-2-16,0 0 0 15,0 0 0-15,4 0 0 16,-4 0 0-16,0 0-3 15,0 0-5-15,0 0-2 16,0 30-1-16,4 15 11 16,-1 9 7-16,0 10-1 15,0-2-4-15,4-1 5 16,-3-4-7-16,-1-6-1 16,-3-8-28-16,0-29-377 15</inkml:trace>
  <inkml:trace contextRef="#ctx0" brushRef="#br2" timeOffset="-364587">185 2187 512 0,'0'0'137'0,"0"0"-56"0,0 0 15 16,0 0-10-16,0 0-5 15,0 0 8-15,6 0-10 16,11-21-10-16,-5-6-8 16,2-3-5-16,3-15-16 15,7-13-8-15,-1-11-13 16,6-9-7-16,2 0-6 15,-11 12-5-15,-4 18 6 16,-13 21-1-16,-3 15 13 16,0 12 5-16,0 0-18 15,-15 0-6-15,-13 0-16 0,-2 12 16 16,4 9 0-16,9 2-2 16,14-2 1-16,3 1-8 15,0-5-2-15,0 4 4 16,0 1 4-16,20 5-3 15,6 0 5-15,4-3-9 16,4 6 8-16,6 0-9 16,-3 1 10-16,-1-2 1 15,-8 2-1-15,-5-4-1 16,-14 0 2-16,-5 0-5 16,-4-6-2-16,0 0-21 15,-27 0-2-15,-16-7 11 0,-7-1 8 16,-1-4-9-1,4-9 2-15,10 0-3 0,8 0 10 16,9-22-8-16,10-10-15 16,3-7-31-16,7-9 0 15,0-7 6-15,31 11-108 16,-2 10-108-16,2 20 6 16</inkml:trace>
  <inkml:trace contextRef="#ctx0" brushRef="#br2" timeOffset="-362724">679 1850 515 0,'0'0'164'16,"0"0"-22"-16,0 0-18 15,0 0-11-15,0 0-31 16,0 0-13-16,-25-69-12 16,10 66-13-16,4 3-15 15,2 0-11-15,-8 0-8 16,7 0-8-16,0 14 2 16,0 13-3-16,6 7-2 15,4 5 2-15,0 4 1 16,14 1-1-16,12-7 2 0,8-8-2 15,-5-8-1 1,-1-9-2-16,-1-8-3 0,-1-4 1 16,-3 0 4-16,1-4 0 15,-7-16 5-15,-3-7 2 16,-8-7 2-16,-6-1-8 16,0-5 5-16,0-8 7 15,0 0 0-15,-20 0-5 16,-7 6-5-16,-1 11 8 15,-1 10 1-15,-1 15 2 16,3 6-8-16,0 0-6 16,1 6-5-16,9 25 1 15,4 11 8-15,13 0-6 0,0 3 2 16,0 0-2 0,13-6 2-16,18-9-2 0,1-5-1 15,-1-11-4-15,-1-8 4 16,-1-6 1-16,-1 0 2 15,-1-12 0 1,-1-12 3-16,-3 0-1 0,-6-3 0 16,-3 0-1-16,-5 0 2 15,-5 3 1-15,-4 0-1 16,0 2-2-16,0 8 5 16,0 1 3-16,0 11-1 15,0-1 3-15,0 3 0 0,0 0-11 16,0 0-1-1,0 0-9-15,0 15-3 0,0 15 10 16,10 9 3-16,6-3 3 16,12-6-3-16,-2-3 0 15,4-6-1-15,-2-9-1 16,1-9-10-16,-3-3 5 16,-2 0 3-16,4 0 4 15,-10-24 4-15,-1-3-4 16,-6-3 3-16,-11 3-1 15,0-3 0-15,0 3 2 16,0 3 2-16,0 9-2 0,-8 6 0 16,5 6 3-1,3 3-2-15,0 0-5 16,0 0-5-16,0 0-2 0,0 0 0 16,0 14 0-16,0 11 7 15,0-2 0-15,17 2 3 16,3-7-2-16,-3-3-1 15,4-6-3-15,-1-3 3 16,-5-6-4-16,5 0 4 16,-3 0 0-16,1-3 1 15,-6-15 0-15,-1 3-1 16,-8 0 2-16,-3-3-1 16,0-3 1-16,0-3-1 15,0 0 2-15,0 0-2 16,0 3 0-16,-9 8 0 0,1 5-1 15,5 4 2-15,3 4-1 16,0 0-1-16,0-2 0 16,0 2-1-16,0 0-3 15,0 0 4-15,0 0-2 16,0-4 0-16,0 4-2 16,0 0-1-16,0-2-1 15,14 2 2-15,-2 0 4 16,5 0-3-16,-6 0 3 15,1 0-2-15,5 6-2 16,-3 12-1-16,-1-1 4 16,-2 4 0-16,1 4 0 15,2-1 0-15,-3 0-2 0,-2-3 2 16,0-3 1 0,2-9-5-16,-4-9-4 0,-4 0 0 15,1 0 6-15,-4 0 2 16,6 0 0-16,4 0 1 15,1-21 1-15,1-6 0 16,-1 0 0-16,-2 3 0 16,2-6 0-16,-2 0-1 15,2 2 2-15,-8 5-2 16,0 8 0-16,-3 9 1 16,0 6-1-16,0 0-2 15,0 0-2-15,3 0-4 16,1 0-5-16,0 12 12 15,2-3 0-15,1-3 1 16,-4 0-2-16,-3-6-1 16,0 0 3-16,0 0 0 0,0 0 0 15,0 0 3 1,3 0 0-16,-3 0 0 0,0 0 4 16,0 0-4-16,0 0-2 15,0 0 0-15,0 0-1 16,0 0-4-16,-3 0-3 15,0 15-12-15,0 14 8 16,-1 8 11-16,4-1 0 16,0-9 0-16,0 3-1 15,0-12-4-15,7-6-6 16,7-3-4-16,-2-9 8 16,5 0 0-16,0 0 5 15,3 0 1-15,0-12 1 16,-3-9 1-16,4-6 1 15,-9 5 2 1,-1-1-3-16,-5-2-1 16,-6 2 2-16,0-2 1 15,0 5-3-15,0 1 4 0,-6 7 10 16,-5 7 0-16,5 5-3 0,-5 0-8 16,5 0-3-16,3 5-6 15,-4 26 6-15,7 4 4 16,0-2-4-1,0 4 1-15,10-7-1 16,10-6-4 0,6-3-2-16,11-9-35 15,1-9-21-15,2-3-75 0,-11 3-50 16,-15 6-99-16</inkml:trace>
  <inkml:trace contextRef="#ctx0" brushRef="#br2" timeOffset="-360658">81 2446 205 0,'0'0'234'0,"0"0"-124"15,0 0-6-15,0 0-26 16,0 0 3-16,0 0-33 15,0 0-15-15,0 0-5 16,0 0 7-16,0 0-9 16,0 0-11-16,0 0-5 0,0 6-5 15,0 9-4-15,0 3 7 16,0 3-2-16,0-3-1 16,0-7-4-16,0-1 0 15,0-7-1-15,0 0 0 16,6 0 0-16,23-3 6 15,12 0-4-15,22-3 2 16,27-30 0-16,17-10-2 16,17-1 0-16,0-2 3 15,-3 7-4-15,-8 0 0 16,-9 12 2-16,-8 3-3 16,-6 3 2-16,-9 6-2 15,-7 0-1-15,-7 3-2 0,-8-1 3 16,-5 2 0-1,-7 2-1-15,-7 0 2 0,-6 3-4 16,-4 3 3-16,-4 0 0 16,-3 3 0-16,-3-3 0 15,-6 3 2-15,-1-3-2 16,-6 0 0-16,0 3 1 16,-7 0-1-16,0 0 2 15,0-4-1-15,0 4 2 16,0 0 5-16,0-6 11 15,3-2 22-15,-3-1 9 16,0-7-28-16,0 1 0 0,0 3 12 16,0-3-18-1,0 1 0-15,0-11-3 0,0-2-6 16,0-6-6-16,0 0-1 16,0 12 0-16,0 6-2 15,0 12-21-15,-17 3-83 16,-10 0-60-16,-2 30-70 15,3 6-65-15</inkml:trace>
  <inkml:trace contextRef="#ctx0" brushRef="#br2" timeOffset="-359182">144 2821 263 0,'0'0'165'16,"0"0"-84"-16,0 0 3 15,0 0-13-15,0 0-17 16,0 0-3-16,0-35 0 0,0 35-12 15,0 0 9-15,0 0-9 16,0 0-8-16,0 0-13 16,0 0-18-16,0 0 0 15,0 21 0-15,-3 18 13 16,-17 5-8-16,0 8 0 16,-3 5-2-16,3 4-2 15,-1-5 1-15,1 4 2 16,6-12-4-16,11-8 0 15,3-13 0-15,0-13-1 0,0-1 0 16,0-4 0 0,23-9 1-16,1 0 3 0,2 0 0 15,2 0 0-15,-5-9-2 16,0-10 1-16,1-4 3 16,-4-2-3-16,3 2 0 15,0-4-1-15,1 2 2 16,2-2-1-16,-3 6-2 15,2 1 1-15,-13 7-1 16,-5 7 1-16,-3 6 0 16,-4-2 1-16,0 2 3 15,0 0 3-15,0-4 4 16,0 1 9-16,0 0-9 16,-11-3-12-16,2 3 0 15,1 3-2-15,-1-6 2 16,-2 6-1-16,2 0-2 15,0 0 1-15,1 0-1 0,2 0 1 16,3 0 1-16,3 0 1 16,0 0 1-16,0 0-1 15,0 0 2-15,0 0-2 16,0 0 0-16,0 0 0 16,0 0 0-16,0 0-3 15,0 0 0-15,0 0 1 16,0-2 0-16,6-2-2 15,8 4 4-15,-5 0 0 16,2 0 0-16,1 0-1 16,2 0-1-16,-1 0 2 15,4 4-2-15,0 10 2 0,-8 4 0 16,-1 6-2-16,-8 7 2 16,0 7-1-16,-8 11-2 15,-31 5-156-15,-9 3-274 16</inkml:trace>
  <inkml:trace contextRef="#ctx0" brushRef="#br0" timeOffset="-294944">4519 367 509 0,'0'0'202'0,"0"0"-77"15,0 0-20-15,0 0 0 16,0 0-30-16,0 0-32 16,0-6-4-16,0 6-5 15,0 0-16-15,-7 0-10 16,-10 3-8-16,-13 18 1 0,-10 9 6 16,-4-3-7-16,1 1 7 15,0-8-4-15,5-1 0 16,3-4-2-16,7-13 0 15,8 2 2-15,4-4-3 16,2 0 6-16,0-4 2 16,8-23-1-16,-3-2-6 15,6-5-1-15,-2-5 0 16,5 3 0-16,0 6 2 16,0 3-2-16,0 12-4 15,11 6 0-15,9 3-2 16,6 6 2-16,9 0 0 0,-3 0-1 15,5 24 2 1,4 6 1-16,-6 0 1 0,6 0-5 16,2-3-2-16,0-6 2 15,5 0 0-15,-1-6-4 16,3-5 5-16,-7-4 4 16,-9-6-1-16,-14 0 0 15,-10 0-2-15,-7 0 4 16,7 0 2-16,-3-18 6 15,-1-10 7-15,2-2-9 16,-8 0 13-16,0 3-6 16,-25 0 4-16,-8 6-11 15,-7 6-3-15,-3 6-3 16,-4 9-3-16,1 0 3 16,-3 0-13-16,17 12-108 0,15 21-232 15</inkml:trace>
  <inkml:trace contextRef="#ctx0" brushRef="#br0" timeOffset="-293876">9873 340 493 0,'0'0'224'0,"0"0"-121"16,0 0-23-16,0 0-16 15,0 0-12-15,0 0-52 16,-27 18 2-16,-10 27-2 16,-9 9 14-16,-1-2 6 15,4-10-8-15,6-9-3 16,7-10-2-16,5-7-4 15,-1-10 7-15,-4-6-8 16,4 0 12-16,-5 0 2 16,11-18 4-16,3-13-4 15,8-2 9-15,5-5 5 16,4-1-17-16,0-1-7 0,0 5-3 16,0 10-1-16,4 7-2 15,-1 9-1 1,14 9-3-16,3 0 0 0,9 0-3 15,9 0 3-15,-1 21 3 16,-2 3-5-16,0 3 6 16,5 3 0-16,-8 1 1 15,3-2-1-15,-6-2 0 16,-1-2 0-16,-2-7 0 16,1-7 3-16,-1-7-1 15,5-4-2 16,-2 0 8-31,-2 0-4 0,-4-10-2 0,-9-11 6 16,0-6 14-16,-5-6 16 16,-9 0 16-1,0-3-17-15,0 3-8 16,-20 0-9-16,-12 0-9 16,-6 6-9-16,4 3-1 15,8 9 3-15,6 8-4 16,0 7-6-16,-7 0-20 15,-10 34-100-15,1 26-136 16,2 18-469-16</inkml:trace>
  <inkml:trace contextRef="#ctx0" brushRef="#br0" timeOffset="-292782">10003 5288 482 0,'0'0'174'0,"0"0"-97"0,0 0 60 16,0 0-17-16,0 0-24 16,0 0-28-16,0 0-22 15,-6 0-16-15,-8 6-7 16,-3 6 6-16,-3 3-1 15,-1 1-3-15,3 1-9 16,-13 4-1-16,-6 9-1 16,-13 4-2-16,-7 5-3 0,-2-3-5 15,4-3 2 1,18-12-5-16,11-9 0 0,17-10-1 16,6-2 2-16,3 0 4 15,-8 0 3 1,-2-11-4-16,3-22 11 15,-6-6-13-15,10-3 0 16,0 5 2-16,3 10-1 16,0 6-4-1,0 6-4-15,3 6 3 16,20-2 1-16,7 4-2 16,7 4 1-16,0 3 0 15,-1 0-3-15,-5 0 4 0,2 0-2 16,-2 10 2-16,-2 10-2 15,-3 10 1-15,8 1 0 16,-4 2-4 0,4 2 5-16,3-4 0 15,-4-4 2-15,4-10-2 16,0-7 1-16,2-7 6 16,-2-3-7-16,0 0 0 15,-7-3 1-15,4-27 4 16,-5-12-1-16,-2-6 2 0,-10-6-1 15,-14-4 4-15,-3 4 23 16,0 9-16-16,-20 9-1 16,-13 12 0-1,-4 6-15-15,-3 8 4 16,-4 10-4 0,-8 0-8-16,-6 0-7 0,-5 34-88 15,-1 7-160-15,8 5-331 16</inkml:trace>
  <inkml:trace contextRef="#ctx0" brushRef="#br0" timeOffset="-291747">5431 5769 702 0,'0'0'191'0,"0"0"-82"16,0 0 10-16,0 0-7 15,0 0-44-15,0 0-31 16,3-3-15-16,-12 27-3 16,-25 21 18-16,-13 7 2 15,1-4-15-15,-1 3-1 16,-4-9-6-16,5-6-8 15,2-9-1-15,4-9-3 16,-1-6 0-16,1-9 1 0,8-3-1 16,-2 0-1-1,13 0 3-15,1-12-1 0,8-15-2 16,6-3-4-16,6-6 0 16,0-3-1-16,0 0 2 15,6 6-2-15,17 12-4 16,3 6 0-16,1 5 4 15,7 8 0-15,-5 2 1 16,5 0-1-16,1 0-1 16,-3 2 1-16,5 19-1 15,-1 6 1-15,4 4 1 16,4-2 0-16,-1 5 0 16,-3-4 1-16,1-3-1 0,-1-6 0 15,-3-3 1 1,-1-6 0-16,1-6 0 0,-6 0-1 15,-1-6 0 1,-4 0 2 0,0 0 0-16,-1 0-2 0,-6-15 4 15,1 0 3 1,-6 0-1-16,-8-6 10 16,-6-6 15-16,0-6-6 15,0-3-11-15,-9 0-7 0,-22-1-5 16,-5 2-2-16,-10 8-1 15,-12 8-6 1,-5 11-29-16,-4 8-54 0,6 0-160 16,15 6-364-16</inkml:trace>
  <inkml:trace contextRef="#ctx0" brushRef="#br0" timeOffset="-290658">709 3992 579 0,'0'0'257'0,"0"0"-142"15,0 0-9-15,0 0 2 16,0 0-33-16,0 0-28 16,0-4-20-16,0 16-20 15,-20 13-1-15,-15 5 14 16,0-3-11-16,-6 0-1 16,4-6 1-16,-3 0-3 15,0-6 0-15,4-6-4 16,-1 1 5-16,3-5-5 15,7-5-2-15,1 0 4 16,6 0 1-16,3-5 1 16,7-17-4-16,-4-5-1 0,8-3-2 15,6-7 0-15,0 5 0 16,0-1-2-16,0 6 2 16,0 9 1-16,13 8-1 15,4 5-3-15,3 5-1 16,6 0 3-16,5 0-2 15,2 2 2-15,4 19 2 16,3-2 0-16,-2 4 0 16,-3-1-2-16,6 2 2 15,-4 3 2-15,-3-3-1 16,1 3-1-16,0-6 1 0,-3 0-3 16,-1-3 2-16,2-12 0 15,-5-3 2 1,-5-3 2-16,3 0 0 0,-9 0-3 15,3-6 9-15,-7-15 4 16,-5 0 26-16,-5-6-6 16,-3-4-8-16,0 2-2 15,0-1-1-15,-11 0-9 16,-12 5-6-16,-4 2-6 16,-7 8-2-16,2 5-1 15,1 10-4-15,-5 0 0 16,-8 4-4-16,-10 31-129 15,-6 5-239-15</inkml:trace>
  <inkml:trace contextRef="#ctx0" brushRef="#br0" timeOffset="-278152">902 3589 707 0,'0'0'260'0,"0"0"-67"15,0 0-23-15,0 0-42 16,0 0-42-16,0 0-33 16,0 0-7-16,14-49-4 15,-14 49-15-15,0 0-12 16,0 39-10-16,-37 34-4 16,-20 41 35-16,-19 25-9 15,-11 11-4-15,3-3-2 16,4-8 0-1,10-23-9-15,19-22-3 0,15-24-4 16,16-26 1-16,6-17-3 0,11-15-2 16,0-8 0-1,0-2 1-15,3-2 1 0,0 0 4 16,0 0-4-16,0 0-2 16,0 4-1-16,-3-2-13 15,3 5-37-15,-5-1-35 16,5 8-37-16,0 1-72 15,0 10-162-15,8 14-153 16</inkml:trace>
  <inkml:trace contextRef="#ctx0" brushRef="#br0" timeOffset="-277582">512 5452 538 0,'0'0'371'0,"0"0"-205"15,0 0 1-15,0 0-27 16,0 0-44-16,0 0-25 15,-17-94-13-15,14 94-11 16,0 0-17-16,3 0-1 16,-4 0-12-16,0 0-1 0,1 0-8 15,0 0-6-15,-4 3-2 16,-7 28 0-16,2 10 5 16,1 11 1-16,8-2-2 15,3-2-4-15,0-2 0 16,23-4 1-1,7-15-2-15,4-3 1 0,0-15-6 16,2-9 2-16,7 0 4 16,4-18 6-16,4-24-2 15,-2-12 1-15,-2-7 3 16,-10 5-4-16,-11-4 11 16,-15-4 10-16,-11-2 10 0,0 0-4 15,-17 3-8 1,-23 12-11-16,-7 12 7 0,1 20-10 15,-8 17-6-15,-2 2-3 16,5 0-3-16,4 15-2 16,13 8 2-16,11 10-5 15,7 4-34-15,5 11-58 16,11 6-48-16,0-9-150 16,0-12-646-16</inkml:trace>
  <inkml:trace contextRef="#ctx0" brushRef="#br0" timeOffset="-231588">4127 33 164 0,'0'0'413'16,"0"0"-179"-16,0 0-61 15,0 0-20-15,0 0-43 16,0 0-22-16,0 0-10 16,0-3-7-16,0 3-17 15,0 0-22-15,0 0-3 16,0 0-12-16,0 0-3 16,0 0 2-16,0 0-11 15,0 12 2-15,11 9-2 16,22 10 2-16,10 13 8 0,5 10-6 15,8 6 0 1,1 7 1-16,4-4-3 16,-9-9 1-16,-2-2-2 15,-7-8-3-15,-5-7-1 16,-12-10 1 15,-6-12 1-31,-9-7-3 16,-2-8 0-16,-6 0 1 15,2 0 4-15,-2 0-5 0,-3 0 0 0,0 0 0 16,0 0-1-16,0 0-12 0,0 0-50 0,0 0-54 16,0 0-127-16,-26 10-205 15</inkml:trace>
  <inkml:trace contextRef="#ctx0" brushRef="#br0" timeOffset="-226851">5110 0 539 0,'0'0'209'0,"0"0"-17"15,0 0-26-15,0 0-32 16,0 0-36-16,0 0-30 16,0 0-15-16,0 0-6 15,0 0-5-15,0 0-10 16,0 3-9-16,-3 0-10 16,3 0-6-16,-11 12-7 15,-12 12 0-15,-7 12 0 16,-7 7 7-16,5-5-3 15,4-8-1-15,9-5-2 0,5-14 1 16,11-1-2-16,3-10 0 16,0-3-4-16,0 0 4 15,0 0-4-15,0 3 0 16,6 0 0-16,18 0 2 16,10 3 2-16,1-6 0 15,6 0 0-15,2 0 5 16,-6 0-3-16,-10 0 2 15,-7 0-1-15,-9 0 0 16,-5 0-3-16,0 0 0 16,-3 0 3-16,5-3 0 15,-8 0 1-15,0 0 1 0,0-3 3 16,0-4 9-16,0 2 9 16,0-1-16-16,0-1 6 15,0 4 1-15,0 1-4 16,-3 5-1-16,-2-3-3 15,5 3-5-15,0 0-2 16,0 0-2-16,0 0 0 16,0 0-1-16,0 0 1 15,0 0-3-15,0 0-1 16,0 0 0-16,0 0 0 16,-6 6 0-16,3 18 4 15,0 9 0-15,-5 6 1 16,2 6-1-16,3 0 0 15,3-3 1-15,0-3 0 0,0-3-1 16,0-3-1-16,0-6-19 16,-3 0-67-16,-21 0-56 15,-2-2-174-15,-2-10-675 16</inkml:trace>
  <inkml:trace contextRef="#ctx0" brushRef="#br0" timeOffset="-219712">5674 5507 459 0,'0'0'240'0,"0"0"-73"15,0 0-17-15,0 0-1 16,0 0-9-16,0 0-29 16,0 0-30-16,28-87-16 15,-28 87-25-15,3 0-16 16,-3 0-5-16,0 0-1 0,0 0-7 16,0 39-11-16,-20 30 0 15,-26 28 44-15,-18 11-10 16,-7 0-12-16,-8 7-4 15,-2-4 1 1,-3 0-2-16,12-5-7 16,14-22-3-16,12-15-3 15,19-17 0 1,13-19-2-16,8-12-2 16,6-7 1-16,-4-5 0 0,4 1 0 15,0-4 1-15,-4-4-1 0,4 5 0 16,0-5 1-16,0-2-2 15,-3 4 0-15,3-4 2 16,0 0-1-16,0 0-1 16,-3 0-4-16,3 0-21 0,-3 0-40 15,-11 0-33-15,-3 8-37 16,5 5-178-16,6-1-317 16</inkml:trace>
  <inkml:trace contextRef="#ctx0" brushRef="#br0" timeOffset="-112243">4428 845 231 0,'0'0'298'0,"0"0"-203"0,0 0 10 16,0 0-3-16,0 0-5 15,0 0-36-15,0 0 9 16,0 0 47-16,14-48-25 16,-14 21-40-16,0-3 0 15,0-6-4-15,0-3 2 16,0-3-15-16,-3 3-5 16,-8-1 6-16,-5 5-10 0,2 4-7 15,-3 2-4-15,-6 2-7 16,3 5 3-16,-6 1-3 15,-5 6-4-15,1 0 4 16,-4 0-6-16,-5 3 6 16,-1 3-2-16,-3 3-4 15,2 3 1-15,4 3 1 16,5 0-4-16,-3 0 0 16,6 0 0-16,-2 0 0 15,2 0 0-15,5 0 0 0,4 0 3 16,6 3-3-1,2 3 0-15,1-3 0 16,5 0 0-16,-5 0 0 16,5 0 0-16,-4 3 1 0,-4-3-1 15,4-3 2-15,-6 6-1 16,2 0-1-16,-3 3 0 16,-3 0 0-1,4 0 0-15,-1 0 0 16,0 0 0-16,8 0 0 0,-2-3 2 15,2 3-2-15,4-2 0 16,-1 1-2 0,0 1 2-16,-2 7-3 0,-7 5 3 15,1 6 0-15,-3 2 3 16,1 11-4 0,5-1 2-16,-3 0-1 15,5 0 0 1,3-3 2-16,-2 0-1 0,2 3-1 15,3-2 2-15,-4 1-5 16,0 5 4-16,0-4-1 16,-3-3 0-16,7 3 2 15,-1 0-2-15,4 0 0 16,0 3 1 0,0-2 0-16,0-5 0 15,14 1-1-15,3-3 0 16,-1-2 4-16,-5-2-2 15,-2-2-2-15,2 0-2 16,-2-2 2-16,2-4 0 16,-2 0 1-16,-2 3-1 0,3-6 0 15,0 3 0 1,-2-3 0-16,4 4 5 0,2 1-4 16,0-2-1-16,-2 0 0 15,2 1-4 1,-1-1 9-16,1 0-7 0,-1-3 2 15,8-1 0-15,2 2 3 16,0-1-3-16,7-7 0 16,-4 5 0-16,5-7 2 15,-5 0-3-15,1-3 1 16,-4 0-1 0,-3-3 1-16,0 0 3 0,0 0-3 15,4-3-3-15,4 0 3 0,1 0 1 16,0 0 0-16,6 0 1 15,-1 0 2-15,-5 0-4 0,4-6 0 16,-2-6 0-16,1 0 0 16,-4 0 2-16,-5-1-1 15,4 2 1 1,-4-1-2-16,0-6 0 16,4-1 0-16,-3-2 3 15,3 0-3 1,-7 3-2-16,3 1 2 0,-3-2 3 15,-3 7-1-15,-1-3-2 0,-2 3 0 16,-5 0 0-16,-1 1 2 16,-2-2-2-16,0 1 1 0,-3-9 1 15,2 0 0-15,1-3-1 16,-6-6 0-16,3 3-1 16,0-3 1-1,-3 6 1-15,0 2-2 16,0-5 0-16,0 4 0 15,0-4 2-15,0-4-2 0,0 2 1 16,0-5 0-16,-3 1 1 0,-6-3-2 16,-2 0-1-1,-1 6 1-15,1-3 1 16,2 0 0 0,-2 0 0-16,-6-6-1 15,4-3 0 1,-4-1 0-16,0 1-1 0,-3 0 1 15,-3 3 1-15,0 3-1 16,-4 6 0-16,1 3 2 16,1 8-2-16,6 2 0 15,-1 1 0-15,3 5 0 0,-6-1 0 16,-5 2-2-16,-1 5 1 16,-12 1-1-1,-14 4-1-15,-14 0-10 16,-4 13-32-16,-10 14-75 15,-1 8-247-15,0 8-784 16</inkml:trace>
  <inkml:trace contextRef="#ctx0" brushRef="#br0" timeOffset="-9921">9870 154 614 0,'0'0'232'0,"0"0"-87"0,0 0 9 16,0 0-22-16,0 0-28 16,0 0-45-16,0 0-25 15,-3-37-12-15,3 37-9 16,0 0 5-16,0 10-11 16,0 19 1-16,0 17 33 0,0 17 3 15,0 6-30 1,0 15 3-16,0 7 8 0,-4 2-8 31,0-3-9-31,4-6 0 0,0-15-4 16,0-21-4-16,0-15 6 15,0-18-6 1,0-11 2-16,0-4-2 0,0 0 0 16,0 0 0-16,0 0-14 0,0 0-59 15,0 0-91-15,0 0-201 16,0 0-442-16</inkml:trace>
  <inkml:trace contextRef="#ctx0" brushRef="#br0" timeOffset="75618">9933 4939 656 0,'0'0'237'0,"0"0"-90"0,0 0 16 15,0 0-13-15,0 0-25 16,0 0-41-16,56-27-19 16,-31 3-13-16,10-12-20 15,6-4-19-15,-4 11 3 16,-11 4 2-16,-12 17-3 16,-7 1 0-16,-7 7-3 15,0 0-4-15,0 0-8 16,0 0-5-16,-7 0-47 0,-27 9-48 15,-6 24-43-15,0 16-143 16,7 5-161-16</inkml:trace>
  <inkml:trace contextRef="#ctx0" brushRef="#br0" timeOffset="76459">10211 4621 485 0,'0'0'223'0,"0"0"-51"0,0 0-26 15,0 0 16-15,0 0-3 16,0 0-44-16,0-76-35 15,0 76-19-15,3 0-24 16,-3 0-16-16,0 0-4 16,0 0-3-16,0 0-8 0,0 0 1 15,0 39-6 1,-44 33 0-16,-19 24 54 0,-21 22-24 47,4 2-16-32,0 3-3-15,0 13-1 0,5 8 4 0,9-3-12 16,16-14 11-16,13-22-7 16,14-32-3-16,13-25 3 15,0-15-2-15,6-12-5 16,4-9 1 0,0-6 0-16,0-3 1 15,0-3 0-15,0 0 0 0,0 0-1 0,0 0 2 16,0 0 0-16,0 0 2 0,0 0-1 0,0 0-2 15,0 0 2-15,0 0-4 16,0 0-10-16,-3 0-16 16,3 0-24-16,0 2-6 0,0-2-23 15,0 0-19-15,30 0-97 16,41 0-159-16,19-8-335 16</inkml:trace>
  <inkml:trace contextRef="#ctx0" brushRef="#br0" timeOffset="77126">10615 6052 732 0,'0'0'252'0,"0"0"-98"16,0 0 12-16,0 0-33 15,0 0-45-15,0 0-19 16,16-42-24-16,-16 42-11 16,3 0-11-16,-3 0-16 15,0 3-7-15,0 33 0 16,5 18 1-16,-5 15 31 16,0-3-12-16,0 0-11 15,0-2-1-15,0-13-5 0,0-12 0 16,0-8 0-16,0-8-3 15,0-11-26-15,0 3-39 16,-17-5-69-16,0-2-113 16,17-8-253-16</inkml:trace>
  <inkml:trace contextRef="#ctx0" brushRef="#br0" timeOffset="77628">11029 6182 742 0,'0'0'273'0,"0"0"-117"15,0 0-4-15,0 0-31 0,0 0-31 16,0 0-25-16,0 0-27 16,7-31-5-16,-7 31-21 15,0 0-6-15,0 0-6 16,0 0-2-16,0 0 2 15,0 18 1-15,-10 1 1 16,-1 8 3-16,8-6-5 16,3 0 0-16,0 3 4 15,0-3-4-15,0 0 0 16,17 0 1-16,3-6 0 16,7 3 2-16,2-3 0 15,2 0-2-15,-4 3 6 16,-7 0-6-1,-3 0 0-15,-5 6 3 0,-4 0-1 16,-5 3-2-16,-3 1 4 16,0-1-1-1,0 0 5-15,-6 0-4 16,-19-9-4-16,-4-3 5 16,-9-3 0-16,3-9-4 15,-9-3 3-15,4 0-5 0,0 0-13 16,6-9-31-16,10-12-21 15,15-4-81 1,9-8-123-16,3-12-222 0</inkml:trace>
  <inkml:trace contextRef="#ctx0" brushRef="#br0" timeOffset="77902">10998 6121 820 0,'0'0'242'16,"0"0"-78"-16,0 0 25 15,0 0-62-15,0 0-71 16,0 0-35-16,78-51 8 16,-8 33-5-16,10 3-1 15,1 3-11-15,-5 3-11 16,-5 6-1-16,-7 3 0 16,-21 0-47-16,-10 0-49 15,-16 24-84-15,-17 12-80 16,0 9-140-16</inkml:trace>
  <inkml:trace contextRef="#ctx0" brushRef="#br0" timeOffset="117909">10625 6620 324 0,'0'0'259'0,"0"0"-111"16,-224 46-1-16,144-28-20 16,10-3 3-16,6 3-13 15,10-3-3-15,17-3-28 16,14-6-25-16,17-3-10 16,6-3-13-16,0 0-13 15,0 0-6-15,0 0-5 16,3 0 5-16,71-9-3 15,62-49-6-15,78-25 29 16,58-31-12-16,11-7-18 16,-19 7 4-16,-39 8-3 15,-39 10-2-15,-25 0 4 0,-28 12-11 16,-32 20 14-16,-37 19-11 16,-38 28 3-16,-23 13 11 15,-3 1-7-15,0 3 2 16,0 0-6-16,0 0-6 15,0 0 1-15,0 0-2 16,0 0-5-16,-14 0-4 16,-1 18-24-16,-2 15-38 15,0 12-30-15,7 7-52 16,-4 8-132-16,4 0-134 16</inkml:trace>
  <inkml:trace contextRef="#ctx0" brushRef="#br0" timeOffset="118397">11901 6933 671 0,'0'0'354'15,"0"0"-223"-15,0 0 36 16,0 0-29-16,0 0-42 16,0 0-41-16,-10-29-14 15,10 29-13-15,0 0-11 16,0 29-16-16,0 17 6 16,0 16 15-16,6 5-2 15,-2 5-4-15,0 3-7 0,-4-3 2 16,0-9-3-16,0-9-6 15,0-14 3 1,-8-13-5-16,2-9-7 0,3-6-34 16,3-6-50-16,0 0-64 15,0-6-124-15,0 0-117 16</inkml:trace>
  <inkml:trace contextRef="#ctx0" brushRef="#br0" timeOffset="118958">12183 7039 479 0,'0'0'342'0,"0"0"-189"16,0 0-16-16,0 0-50 16,0 0 4-16,32-172-29 15,-8 151-16-15,2 6-22 16,5 0 6-16,1 9-13 15,9 3-9-15,-1 3-1 16,-3 0 1-16,1 0-3 16,-6 9-5-16,-1 15 6 15,-8 6 2-15,-10 6-7 16,-13 0 5-16,0 9 0 16,-10 1-2-16,-33 2 6 15,-3-7-1-15,2-4-5 0,7-13 1 16,14-9-3-16,15-9 0 15,5-6 0-15,3 0 3 16,0 0-2-16,0 0 2 16,17 0 0-16,20-3-1 15,10-12 4-15,-4 6-8 16,0 9 1-16,-5 0-1 16,2 0 0-16,-4 0 0 15,-2 15 0-15,-8 9-2 16,-6 0 2-16,-6 6-1 15,-14-3 0-15,0 3 1 0,-3 0 1 16,-31-6 3 0,-9 1 6-16,-12-4-5 0,-1-6-2 15,-4-7 5-15,-4-4-8 16,7-4 4-16,11 0-2 16,5 0-2-16,18 0-20 15,6 0-87-15,17 0-117 16,0 0-94-16,0 0-610 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3:11:15.610"/>
    </inkml:context>
    <inkml:brush xml:id="br0">
      <inkml:brushProperty name="width" value="0.05" units="cm"/>
      <inkml:brushProperty name="height" value="0.05" units="cm"/>
      <inkml:brushProperty name="color" value="#ED1C24"/>
      <inkml:brushProperty name="fitToCurve" value="1"/>
    </inkml:brush>
  </inkml:definitions>
  <inkml:trace contextRef="#ctx0" brushRef="#br0">444 0 548 0,'0'0'167'16,"0"0"-48"-16,0 0 5 15,0 0-20-15,0 0-20 16,0 0-32-16,-87 11 0 16,47 22 4-16,0 6-18 15,3 9-14-15,1 10 3 16,-4-1-10-16,-1 12 7 16,4 9-5-16,0 7-4 15,10 11 2-15,10 0-11 16,14 6-2-16,3-14 0 0,0-10-4 15,34-18-1-15,13-12 1 16,16-15 0-16,7-18 2 16,11-15 0-16,-1 0-1 15,7-21 26-15,-3-30-6 16,-2-6 8-16,-10-9-11 16,-17-15 3-16,-11-4 12 15,-19-17-16-15,-19-10 5 16,-6 2-7-16,-3 10-14 15,-41 22 2-15,-13 21-3 16,-16 24-5-16,-11 15 2 16,-13 15-7-16,-4 3 7 0,5 0 1 15,12 21-29-15,24 12-22 16,19 9-47-16,29 9-54 16,12 12-96-16,0 0-133 15</inkml:trace>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13:22.753"/>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color" value="#808080"/>
      <inkml:brushProperty name="fitToCurve" value="1"/>
    </inkml:brush>
  </inkml:definitions>
  <inkml:trace contextRef="#ctx0" brushRef="#br0">5137 1263 806 0,'0'0'207'0,"0"0"-81"15,0 0 42-15,0 0-57 16,0 0-36-16,0 0-25 0,-103-9-26 15,103 9-24-15,43 0-11 16,30 0 11-16,25 0 11 16,15 0-7-16,-3 0 1 15,-13 0-3-15,-19 0-2 16,-28 0-24-16,-27 0-79 16,-20 0-61-16,-3 13-34 15,-9 10 49-15,-35 4-120 16</inkml:trace>
  <inkml:trace contextRef="#ctx0" brushRef="#br0" timeOffset="141">5372 1438 544 0,'0'0'259'15,"0"0"-109"1,0 0-34-16,0 0 9 0,0 0-49 16,0 0-49-16,0 0-22 15,240-7 0-15,-156 7-5 16,-12 0-39-16,-25 13-398 15</inkml:trace>
  <inkml:trace contextRef="#ctx0" brushRef="#br0" timeOffset="-2360">94 1525 600 0,'0'0'291'0,"0"0"-137"0,0 0-22 16,0 0 0-16,0 0-23 0,0 0-22 15,0 0-18-15,0 0-18 16,0-9-13-16,0 9-11 16,0 0-12-16,0 0-9 15,0 39-6-15,0 24 0 16,0 18 9-16,-11 16 24 15,5-4-18 1,0-9-8-16,6-12-2 16,0-11-4-16,0-22 0 15,0-18 0 1,0-13 2 0,0-4 0-16,0-4-1 0,0 0 4 0,0 0-5 0,0 0 16 15,0-12 1-15,0-30 16 16,0-22-19-16,0-20-15 15,0-12 3-15,-14-15 0 16,2 5-3-16,-5 10 0 16,3 27 2-16,4 27-1 15,6 24-1-15,4 11-4 16,0 5-4-16,0 2-2 16,0 0-6-16,31 2-15 0,21 35 5 15,15 11 25-15,-3 12 1 16,-13 3-5-16,-8 7-2 15,-13 5 5-15,-7-3 0 16,-12 0 0 0,-8-3-5-16,-3-12 2 0,0-14 0 15,-20-7-14 1,-10-18 0-16,-4-3 0 16,5-3 11-1,-5 3 2-15,7-13 4 0,10 4 1 16,8-2-9-16,4-1 9 15,5-3-5-15,0 0 0 0,0 0 2 0,0 0-2 16,0-3-13-16,20-24 0 16,11-6 18-1,10-15 1-15,-6-4 0 16,-1 1 8 0,-4-6-3-16,-7 0 15 0,-6 6-1 15,-6 2-1-15,-8 20 7 16,-3 4-9-16,0 16 2 15,0 9-1-15,0 0 0 0,0 0-17 16,0 0-9-16,0 13-7 16,0 22 6-16,0 17 10 15,20 8 2-15,4-3-1 16,5-6-1-16,5-9-4 16,-1-11 3-16,-2-14-6 0,-8-7-4 15,-6-8-4-15,6-2 12 16,13 0 0-16,7-29 3 15,1-17 3-15,4-5 1 16,-16-3-2-16,-8 0 2 16,-14 3-1-16,-10 6 0 0,0 12 1 15,0 12-3-15,0 8 0 16,-17 7-1-16,3 6-5 16,5 0-2-16,3 0 2 15,6 0 0-15,0 0-2 16,0 15-5-16,0 18 5 15,6 13-9-15,20-7-6 16,5 0 14-16,2-6 0 16,-10-6 3-16,1 0 3 15,-11-9 2-15,-6-3 1 16,-4 0-1-16,-3-2-2 16,0 4-2-16,-20 1-9 15,-27 1 0-15,-20-2-68 16,-5-7-91-16,5-10-91 0,3 0-111 15</inkml:trace>
  <inkml:trace contextRef="#ctx0" brushRef="#br0" timeOffset="-2022">499 1236 518 0,'0'0'219'15,"0"0"-62"-15,0 0-31 16,0 0-41-16,0 0-50 16,0 0-20-16,-23-6-15 0,23 33-2 15,0 10 2 1,0-2 7-16,35-4-3 0,20-10-3 16,11-12 6-16,4-9 5 15,-10 0 42-15,-16-13 34 16,-18-10 0-16,-12-2-17 15,-14 4-13-15,0-3-12 16,-26 3-31-16,-35 6-15 16,-16 9-13-16,1 6 3 15,9 0-20-15,27 19-51 16,29 14-53-16,11 11-33 16,14-1-84-16,53-4-339 15</inkml:trace>
  <inkml:trace contextRef="#ctx0" brushRef="#br0" timeOffset="-350">1407 1483 637 0,'0'0'281'0,"0"0"-117"0,0 0 28 15,0 0-39-15,0 0-98 16,0 0-46-16,24-33-9 15,-18 68-19-15,2 26 19 16,1 17 10-16,2 7-2 0,-8-4-2 16,3-6-2-1,0-6 0-15,-1-15-3 0,-2-18-1 16,0-15 2-16,0-18-2 16,-3-3 1-16,0 0 5 15,0 0 6-15,0-11 5 16,0-20-10-16,-20-5-7 15,-13-3-1-15,-4 6 1 16,-3 6-2-16,10 3-3 16,7 15 5-16,12 3-2 15,11 6 1-15,0 0-4 16,0 0-6-16,30 0-10 16,27 0 0-16,27 0 21 15,9 0 0-15,5 0 0 16,-2-13 2-16,-9-7-2 0,-16-1 2 15,-22 0 2-15,-19 2 1 16,-13 5 17-16,-14-5 17 16,-3 4-11-16,0-5 2 15,0 5-11-15,-26 2-6 16,-15 7-13-16,-5 6-6 16,-4 0 6-16,10 30 0 15,14 21 0-15,15 1-6 16,11 2 6-16,0-3 0 15,31-9 0-15,1-15-3 16,2-9 3-16,-7-12-1 16,-1-6-1-16,-3 0 2 0,5 0 7 15,-1-18-7-15,-7-6 7 16,-8 0 1-16,-1-6-2 16,-8-1-2-16,0 2 12 15,-3 8-12-15,0 9 7 16,0 12-2-16,0 0-5 15,0 0-4-15,0 0-10 16,0 0 4-16,0 8-11 16,0 19 12-16,20 7 5 15,10 2 2-15,1-3 0 16,1-6-1-16,-1-9 0 16,-1-12-1-16,-4-6 1 15,5 0-1-15,2-6 3 16,1-24 0-16,-5-3 5 0,2-6 0 15,-10-1-8-15,-6 1 2 16,-1 3 5-16,-8 12-6 16,2 9-1-16,-8 9 2 15,0 6-4-15,3 0-3 16,0 0-1-16,11 0-2 16,-1 25-6-16,7 8 13 15,0-4-2-15,-3-2 3 16,0-2 0-16,-5-13 1 15,-1-3 2-15,-5-3-3 16,8-6-4-16,3 0 4 16,10 0 5-16,2-21 1 15,2-6 0-15,-4-6-4 0,-7 0-1 16,-3 6 5-16,-8 6-4 16,-6 8 0-16,0 13 0 15,-3-6-2-15,0 6-3 16,3 0-6-16,8 0-1 15,3 27-4-15,5 6 12 16,6 7 4-16,-5-11 1 16,-5-4-2-16,2-7-1 15,3-9-4-15,-6-9 4 16,7 0 0-16,5 0 7 16,0-15 0-16,12-18-2 15,-3-6-2-15,-1-3-3 16,-7 3 2-16,-4 5 0 0,-3 10-1 15,-9 15 1-15,-5 1-2 16,-3 8-3-16,-3 0 0 16,8 0-9-16,-2 0 3 15,7 8-5-15,4 1 11 16,-3 3 1-16,-5 0-7 16,-1-12 6-16,-5 3-2 15,-3-3 1-15,0 0 3 16,0 0 1-16,0 0 6 15,0-3 4-15,0-15-10 16,-17-3 2-16,-4 6-2 16,-2 1-3-16,3 7 1 0,-3 4-7 15,0 3 4-15,2 0-5 16,4 30 9-16,0 18 1 16,14 6 0-16,3-2 0 15,0 2 1-15,8-6-3 16,21-12 4-16,9-6-5 15,2-9-2-15,6-18-6 16,4-3 10-16,4 0 1 16,-1-15 1-16,1-15 1 15,-4 0 0-15,-7-6-2 16,-2-9 1-16,-12-1 5 16,-9 4-4-16,-14 1 1 15,-6 10 5-15,0 16 2 0,-6 3 4 16,-11 9-14-1,5 3-4-15,1 0 4 0,-6 9-9 16,4 30 7-16,-4 15 2 16,8 7 2-16,4-1-2 15,5-9 2-15,0-6-2 16,8-12-1-16,28-9-1 16,7-9 1-16,21-15 1 15,20 0-2-15,10-9-2 16,10-30-39-16,-8-3-118 15,-9 0-213-15,-17-3-659 16</inkml:trace>
  <inkml:trace contextRef="#ctx0" brushRef="#br0" timeOffset="1871">6844 1188 826 0,'0'0'218'16,"0"0"-42"-16,0 0-10 16,0 0-56-16,0 0-31 15,0 0-27-15,-113-129-37 16,113 129-13-16,0 33-2 16,0 24 0-16,0 24 5 15,11 4-3-15,-8-2 3 16,-3 2-2-16,0-10 4 15,0-3-7-15,0-20 0 16,0-17 1-16,0-10-1 16,0-16-2-16,0-9 2 0,0 0 2 15,3 0 5-15,3 0 7 16,-2-13 16-16,3-28 11 16,3-32-7-16,4-29-27 15,-5-16-6-15,-6-8 0 16,-3 9 0-1,0 21-1-15,0 30 2 0,0 33-2 16,5 23-4-16,-2 10 0 16,6 0-5-16,17 4-1 15,12 35-2-15,11 21 10 16,5 15 2-16,-4 15-2 16,-3 9-3-16,-7 3 2 15,-12-5-2-15,-8-13 1 0,-14-12-4 16,-6-14-6-1,0-14-1-15,0-11 6 0,-17-8-4 16,-23-10 1-16,-4-9 6 16,-8-6-6-16,4 0 3 15,15 0 9-15,7-15 2 16,15 3-1-16,8 3-1 16,3 5-1-16,0 4-3 15,0 0-3-15,0 0-12 16,0 0-1-16,20 0 0 15,23 0 15-15,15 0 3 16,8 0 2-16,7-8 0 0,2-31 0 16,-9-7 3-1,-10-4 6-15,-12 4-5 0,-10-8 17 16,-17 6-3-16,-11 9 14 16,-6 6-6-16,0 2-1 15,0 14-12-15,-6 7-11 16,-2 8 5-16,5 2-7 15,0 0 0-15,0 0-8 16,0 21 4-16,-1 27-1 16,4 18 5-16,0 0 2 15,0 3 0-15,33-3-1 16,7-8-1-16,1-16 0 16,2-15-3-16,7-15 2 15,-4-12-2-15,11 0 6 16,-2-24-2-16,1-21 3 0,-2-6-4 15,-5-10 3-15,-5-11-2 16,-7-3 6-16,-11-12-5 16,-9-15 0-16,-10 5-1 15,-7 13 1-15,0 18 0 16,0 27-4-16,-24 20 0 16,-2 13-9-16,0 6 3 15,-2 0 6-15,5 6-4 16,2 21 6-16,6 10-1 15,1-1-2-15,11 3 3 16,3 0-7-16,0-3 7 16,0-3 0-16,0-2 3 0,0-10-2 15,0-9-1-15,6-9-3 16,-6-3 3-16,3 0 0 16,-3 0 0-16,0 0 0 15,0 0 5-15,0 0-5 16,0 0 3-16,0 0 2 15,3 0-5-15,-3 0-1 16,0 0 0-16,8 2-11 16,4 8 0-16,5 2 9 15,4 5 2-15,2 4-3 16,-6 10 2-16,6-2-6 16,-3 2-4-16,-3-1 1 15,-1 0 1-15,1-3 5 0,-3 0-2 16,3 6 7-16,-5-12-3 15,-4 4 0-15,-2-2 5 16,-3-2-3-16,-3-2 1 16,0-7-5-16,0-6 2 15,0-4-1-15,0 2 3 16,0-1-6-16,-17 9 6 16,-29-4-3-16,-15 11-70 15,-8-7-171-15,2 3-209 16</inkml:trace>
  <inkml:trace contextRef="#ctx0" brushRef="#br0" timeOffset="3239">7440 1074 382 0,'0'0'199'0,"0"0"-72"0,0 0 3 16,0 0-37-16,0 0-19 16,0 0-45-16,0-25 9 15,0 23-1-15,0 2-9 16,0 0-8-16,0 0-20 15,0 0 0-15,0 12-10 0,-3 15 20 16,3 9-5 0,0-6-5-16,0-9 3 0,6-3 0 15,14-9-3-15,3-9 0 16,5 0 2-16,5 0 6 16,4-27 3-16,-5-3-6 15,-8 0 6-15,-10 0 8 16,-14-4 13-16,0 5-1 15,-20-2-9-15,-30 10-16 16,-7 9-6-16,1 12-6 16,5 0-14-16,18 22-119 15,25 22-181-15</inkml:trace>
  <inkml:trace contextRef="#ctx0" brushRef="#br0" timeOffset="5140">8460 1104 282 0,'0'0'468'0,"0"0"-266"0,0 0-53 16,0-159-25-16,0 143-32 16,0 14-15-16,0 2-21 15,0 0-42-15,0 12-14 16,0 32-11-16,3 22 11 16,-3 16 8-16,0 5 2 15,0 3-6-15,0-8 0 16,-8-1-2-16,-1-9-2 0,0-12 0 15,4-21 3-15,2-15-2 16,3-14-1-16,0-10-5 16,0 0 1-16,0 0 4 15,0 0 6-15,-6-21-5 16,-8-12-1-16,-2-7-2 16,-4 4 1-16,-8 6-2 15,5 9-1-15,3 9 1 16,10 3-3-16,4 6-10 15,6 3-2-15,0 0 14 16,0-3-4-16,0 3-2 16,16-3-12-16,35-4 18 0,16 5 4 15,8-13 4-15,0-3-3 16,-12 3 1-16,-7 3-1 16,-15-9 5-16,-7 9-3 15,-17-3 3-15,-8 5 6 16,-3 7 3-16,-6-3 1 15,0 6 5-15,0 0-8 16,0 0-3-16,0 0-10 16,-3 0-3-16,-26 0-4 15,-5 25 7-15,-2 4 0 16,5 8-3-16,11 1 3 16,7 8-1-16,6-4-4 15,4 0 1-15,3-6-1 0,3-9-2 16,40-12-3-16,8-9 0 15,8-6 10-15,-8 0 10 16,-7-23-7-16,-12-8-1 16,-9-2 6-16,-5-3 3 15,-15 3 6-15,-3 0 4 16,0 8-11-16,0 8-3 16,-3 7-5-16,-1 8-2 15,4 2-1-15,0 0-12 16,0 0 9-16,0 12-3 15,0 21 7-15,0 3 1 16,4-3 1-16,9 0-1 16,0-6-1-16,4-12-2 15,3-3 2-15,3-12 4 16,5 0-2-16,2 0 4 16,2-8-5-16,5-19 7 15,1-7-6-15,-12 1-1 16,-6 3 2-16,-3 0 1 0,-11 6 0 15,1 9-4-15,-3 3 1 16,-4 9 0-16,0 3-1 16,0 0-5-16,7 0-3 15,2 11-9-15,5 20 17 16,6 2 0-16,-3-3 0 16,3-6 1-16,-7-9 0 0,0 0-1 15,-3-9 0 1,1 0 0-16,-5-3 0 0,0-3-1 15,-6 0 0-15,5 0 1 16,7 0 2-16,8-6 2 16,0-15-1-16,4-9-3 15,-4 9 3-15,-6 3-3 16,-5 9 0-16,2 3 0 16,-8 3 0-16,3 3 0 15,5 0-3-15,1 0-3 16,2 0 2-16,3 21-2 15,-4 6 1-15,4 3 2 16,-3-6 3-16,1-3-2 16,-1-9-1-16,0-6 3 0,-1-6-8 15,7 0 3-15,8 0 5 16,7-27 5-16,6-12-5 16,-4-3 1-16,0 3 2 15,-10 0-2-15,-4 6 0 16,-6 12-1-16,-11 6 4 15,-3 11-3-15,-3 4-1 16,6 0-5-16,2 0-2 16,4 4-6-16,9 17 10 15,-4-4-2-15,-3 2-7 16,-5-7-14-16,-3-6 8 16,-1-3-1-16,-5-3 8 15,3 0 11-15,-3 0 4 16,0 0 1-16,0-21-1 15,0 0 0-15,0-4-3 0,0 8 0 16,0 5 6-16,-8 5-6 16,-1 7-1-16,0 0-6 15,-5 0-10-15,-3 25 12 16,-1 17 4-16,6 6 6 16,12 0-6-16,0 0-2 15,0-6-1-15,30-12 0 16,7-9-33-16,6-11 14 15,7-10 14 1,1 0 6-16,-1-10 4 16,-4-17 3-1,-6-6-3-15,-7 0-1 16,-13-6 9-16,-6-6 3 16,-8 0 7-16,-6-1 9 15,0 10 2-15,0 3-7 16,-12 19-8-16,-2 10-1 15,0 4-15-15,-2 0-8 16,-4 33 8-16,-3 21 3 16,6 6 2-16,14 4-5 15,3-13 0-15,0-6 0 16,23-12 1-16,14-12-1 16,10-11 0-16,16-10-2 15,7 0-39-15,0 0-111 16,-13-19-265-16</inkml:trace>
  <inkml:trace contextRef="#ctx0" brushRef="#br0" timeOffset="6401">10970 872 951 0,'0'0'140'0,"0"0"-27"15,0 0 14-15,0 0-50 16,0 0-43-16,0 0-34 15,23 21 2-15,-23 40 6 16,0 7 17-16,0 11-11 16,0-4-1-16,-8 6 0 15,2-3-9-15,3-3 6 16,0-8-5-16,3-13-4 16,0-15 0-16,0-12 0 15,0-15-1-15,0-9 0 16,0-3 3-16,0 0-3 15,0 0 8-15,0 0 4 0,0-27 2 16,0-6-14-16,0-3-1 16,-40 3-8-16,-7 6-7 15,-4 2-2-15,4 14-1 16,15 5 2-16,12 6-8 16,9 0 5-16,11 0 2 15,0 0-7-15,8 6 10 16,35 12 13-16,10-6 0 15,13-12 2-15,4 0 5 16,5-6-1-16,-12-18 3 0,-10 0-1 16,-16-7 0-1,-17 10 23-15,-10 4 7 0,-3 5-9 16,-7 5 6 0,0 7-1-16,0 0-12 0,0 0-13 15,0 0-7-15,0 0-1 16,0 0-11-16,0 15-3 15,0 22 11-15,0 13 1 16,0 5 4-16,0 2-1 16,3-6 0-1,7-6 1-15,10-12 0 16,8-8-1-16,4-11 0 16,12-14-1-16,10 0 2 15,16-27 9 1,3-18-7-16,-2-18 1 15,-18-3-2 1,-16-9 1-16,-11-4 1 16,-20-2-1-1,-6 0-2-15,0 3 4 16,-12 9-3-16,-16 17 1 16,2 19 1-16,9 21 0 15,1 10-4-15,8 2-5 16,-4 6-6-16,-5 44-4 0,-6 26 15 15,-1 17 4-15,11 3-3 16,6-9 1 0,7-8-2-1,0-10 0-15,20-21-1 0,13-12-3 16,10-18 3-16,12-15 1 0,1-3 0 16,7-15 7-1,5-24-3-15,-9-10-2 16,-1-11 1-16,-9 0 0 15,-5-9-1-15,-17-9 1 16,-11-3 0-16,-16 0-2 16,0 3 2-1,-3 14 1-15,-23 19-3 0,2 24 0 16,4 12-1-16,6 9-2 16,-12 6-7-16,-14 42-2 15,-10 31 11 1,3 17 4-16,16 3-4 0,25-5 1 15,6-11-3 1,3-10 3-16,34-19-2 16,7-9 1-16,6-15 0 15,10-18 0-15,7-9 0 0,7-3-1 16,-7 0-16-16,-11 0-39 16,-22-12-58-1,-28-3-122-15,-6 0-168 0</inkml:trace>
  <inkml:trace contextRef="#ctx0" brushRef="#br0" timeOffset="6700">11424 1005 684 0,'0'0'206'0,"0"0"-101"0,0 0-24 16,0 0-62-16,0 0-1 15,0 0 11-15,-130 57-22 16,102-27-2-16,16 3-5 16,12-6 0-16,0-3 0 15,0-9 2-15,12-6-2 16,16-9 1-16,-5 0 17 16,3 0 22-16,-5-9 29 15,-12-21 10-15,-9-6-11 16,0-3-28-16,0-6-19 0,-30 9-11 15,-7 9-9-15,5 11-1 16,1 10-7-16,1 6-34 16,7 0-121-16,12 27-111 15,11 0-340-15</inkml:trace>
  <inkml:trace contextRef="#ctx0" brushRef="#br0" timeOffset="7366">12978 906 801 0,'0'0'253'0,"0"0"-120"15,0 0 2-15,0 0-56 16,0 0-23-16,0 0-47 16,10 27-6-16,-10 29 2 15,0 17 13-15,0 2-8 16,-4-3-2-16,-2-3-5 16,2-9 5-16,1-8-5 15,3-19 1-15,0-9-3 16,0-15-1-16,0-9 3 15,0 0 4-15,0 0 6 0,0-9 40 16,0-34 1-16,3-13-28 16,14-19-22-16,-4-10 2 15,4-14 1 1,-3 5-6-16,-8 5 2 0,0 19-1 16,2 16 1-16,-5 18-5 15,3 18 4-15,-6 15-4 16,3 3-2-16,8 0-4 15,6 33-3-15,13 27 3 16,4 21 8-16,2 7 0 16,-2-1 0-16,-5-9 1 15,2-3-1-15,-4-18-3 0,-1-12 3 16,-6-14-1-16,-3-14 0 16,-5-13 0-16,2-4 1 15,10 0-1-15,-4-25 1 16,6-16 8-16,-6-5 4 15,-3-10-8-15,-6-14-2 16,-11-5 2-16,0-10-3 16,0 1 1-16,0 12-1 15,0 21-2-15,-4 24-1 16,0 18 1-16,1 9-9 16,3 3-54-16,0 45-82 15,0 19-115-15,0 14-164 0</inkml:trace>
  <inkml:trace contextRef="#ctx0" brushRef="#br0" timeOffset="7769">13666 1278 634 0,'0'0'222'16,"0"0"-101"-16,0 0-3 15,0 0-18-15,0 0-32 16,0 0-13-16,-30-78-11 16,16 78-17-16,2 6-24 0,-8 28 2 15,0 10-5-15,6 7 2 16,5-3 1-16,9-2-1 16,0-10-2-16,3-12-3 15,23-6 3-15,11-15-3 16,-1-3 6-16,4 0 6 15,-3-18 4-15,-7-12 31 16,-5-7-6-16,-16-5 14 16,-9-3-27-16,0-3-6 15,-3 6-14-15,-31-3-5 16,-2 18-5-16,-4 12-14 16,3 15-53-16,13 0-20 15,10 30-90-15,14 15-58 0,0 7-110 16</inkml:trace>
  <inkml:trace contextRef="#ctx0" brushRef="#br0" timeOffset="8447">14131 1414 606 0,'0'0'227'16,"0"0"-107"-16,0 0 18 15,0 0-26-15,0 0-26 16,0 0-38-16,-90-136-18 0,62 136-15 16,-1 0-15-1,-5 3-5-15,-2 33 5 0,2 10 4 16,7 5-3-16,10 3 1 16,11-6-1-16,6-12 0 15,0-9-1-15,37-15 0 16,13-8 0-16,3-4 8 15,4-7 9-15,4-29 22 16,-4-15 1-16,-4-9 5 16,-7-6-3-16,-9-9-14 15,-13-7-5-15,-15-2-7 16,-9-3-2-16,0-4-6 16,-6 4-3-16,-11 18-2 15,4 24-2-15,2 21-1 16,8 21 0-16,0 3 0 0,-3 0-5 15,-8 30-12-15,-3 39 5 16,-6 24 12-16,6 16 3 16,7-4-1-16,10-9-2 15,0-15 0-15,7-11-2 16,24-20 5-16,1-13-5 16,12-16 2-16,2-15-7 15,15-6 7-15,8 0 3 16,3-33 1-16,-12-6-2 15,-13-1 0-15,-18 1 5 16,-9-3-2-16,-6 1-1 16,-11 1-3-16,-3 10 2 0,0 9-3 15,-6 12-1-15,-19 9-10 16,2 0 1-16,-6 18 3 16,2 30 7-16,4 15 1 15,9 3 0-15,14-2-1 16,0-10 0-16,9-9 0 15,28-18 0-15,10-9-3 16,13-15 3-16,4-3-10 16,0 0-31-16,-10-24-62 15,-22-3-138-15,-18-15-173 16</inkml:trace>
  <inkml:trace contextRef="#ctx0" brushRef="#br0" timeOffset="10587">15481 1371 677 0,'0'0'215'0,"0"0"-124"16,0 0 32-16,0 0 3 16,0 0-31-16,0 0-31 15,-69-2-39-15,81 2-9 16,28 0-8-16,24-6 12 15,16-1-8-15,13 5-4 16,8-2-4-16,-5 2 1 16,-12 2-5-16,-23 0-2 0,-27 0-71 15,-25 0-131-15,-9 0-57 16,0 0-61-16</inkml:trace>
  <inkml:trace contextRef="#ctx0" brushRef="#br0" timeOffset="10816">15819 1213 459 0,'0'0'258'0,"0"0"-89"15,0 0-16-15,0 0-19 16,0 0-43-16,0 0-34 16,-17-37-18-16,17 49-24 0,0 27-11 15,0 18 38-15,0 7-12 16,0-2-15-16,-11 5-13 15,2-1 3-15,3-6-5 16,6-6-1-16,0-8-105 16,15-13-139-16,32-16-143 15</inkml:trace>
  <inkml:trace contextRef="#ctx0" brushRef="#br0" timeOffset="11875">16618 1209 420 0,'0'0'441'0,"0"0"-251"16,0 0-28-16,0 0-19 15,6-156-38-15,-6 150-25 16,0 6-31-16,0 0-25 16,0 0-24-16,0 15-2 15,-9 27 1-15,-5 15 1 16,0 3 4-16,4 0 0 15,4 1-2-15,-2-5 1 16,5-10-1-16,3-13 1 16,0-12 1-16,0-15-4 15,0-6 1-15,0 0 1 16,0 0 2-16,0-12 9 16,17-36 20-16,7-19-19 0,5-22-8 15,-1-11-2-15,-2-2-1 16,-2-6-2-1,-7 9 1-15,-5 17 0 0,-1 25 0 16,-2 24 0-16,-6 18-3 16,-3 11 1-16,0 4-3 15,0 0-3-15,14 10-5 16,13 35-2-16,7 24 13 16,6 18-7-16,0 7 7 15,4-1 0-15,-1-6 0 16,-7-12-1-16,-13-12-2 15,-6-14 3-15,-14-13-4 16,-3-9-8-16,0-6-8 16,-20-3-9-16,-23-3 4 0,-1-7 13 15,9-4-7-15,4-1 16 16,10-3 1-16,15 0 2 16,3 3-3-16,3-3-3 15,0 0 6-15,0 0-5 16,0 0-3-16,0 0 0 15,9 0-1-15,32-12 6 16,2-15 3-16,11-12 5 16,-1-7-5-16,-2-2 5 15,2-8 8-15,-6-2-1 16,-4 4 2-16,-12 3-1 16,-11 6 5-16,-11 12-4 0,-5 8-1 15,-4 13 0-15,0 12 0 16,0 0-8-16,0 0-5 15,-7 16-15-15,-10 26 15 16,5 12 1-16,4 6 0 16,8-8-1-16,0-2 0 15,8-11-1-15,10-12-4 16,10-12-8-16,-1-11 6 16,5-4 7-16,9 0 3 15,-1-13-1-15,3-22-1 16,-5-2 2-16,-12-2 0 15,-6-3-1-15,-9-6 1 16,-11 3 0-16,0 3-2 0,0 3 1 16,-5 14-2-1,-7 8 0-15,6 7-1 0,6 10 0 16,0 0-2-16,-5 0-2 16,5 0-8-16,0 27 1 15,0 12 11-15,0 4 0 16,23-1-1-16,-3-3-1 15,4-3 3-15,-7-5 0 16,-3-8-1-16,-5-2 1 16,-4-5 0-16,-5-5-3 15,0-1 3-15,0 4-8 16,-21-7-22-16,-22 1-12 16,-8-2-47-16,-5-6-58 15,5 0-43-15,11 0-118 0,10-6-243 16</inkml:trace>
  <inkml:trace contextRef="#ctx0" brushRef="#br0" timeOffset="12158">17396 728 302 0,'0'0'193'16,"0"0"-77"-16,0 0-2 15,0 0-12-15,0 0-20 16,0 0-46-16,0 0-24 15,-150-51-8-15,150 75-3 16,0 0 1-16,40-6 4 16,6-9 32-16,12-9 12 0,-12 0 3 15,-5 0 3 1,-15-21-14-16,-12 0-19 0,-14-1-8 16,0 1-15-16,-17 1-12 15,-23 7-72-15,2 5-49 16,9 8-28-16,12 0-54 15,14 0-95-15,3 18-18 16</inkml:trace>
  <inkml:trace contextRef="#ctx0" brushRef="#br0" timeOffset="13855">17853 806 618 0,'0'0'173'0,"0"0"-19"0,0 0-33 16,0 0-29-16,0 0-7 15,0 0-37-15,5-141-10 16,-2 141-25-16,6 9-13 16,5 39-5-16,-4 21 5 15,-7 19 7-15,-3-1 4 16,0 0-3-16,-6-6-2 15,-11-9 1-15,1-5-2 16,2-19-2-16,8-15 0 0,1-18 0 16,5-13-3-1,0-2 1-15,0 0 10 0,0 0 5 16,0-33 6-16,0-17-1 16,0-8-20-16,0 4 2 15,-6 12-3-15,-11 9 2 16,1 12-2-16,2 9-2 15,8 12-5-15,-5 0-15 16,5 0 1-16,0 0 18 16,6 2-6-16,0 14 9 15,3-1-13-15,37-3 10 16,7-6 3-16,3 0 4 16,-1-6-1-16,-1 0 1 15,-1 0-3-15,-7 0 3 0,0-9-3 16,-13 0 3-16,-4 3 1 15,-14-3 0-15,-1 3 9 16,-5 3 1-16,-3 3 3 16,0 0-1-16,0 0-7 15,0 0-5-15,0 0-5 16,-11 0-13-16,-18 0 4 16,-8 18 9-16,-10 12 1 15,4 6-1-15,5 3 1 16,15 3-2-16,11-6 1 15,12-3-3-15,0-6 3 16,3-11-6-16,33-11-2 16,7-5 8-16,8 0 3 0,-1-15 2 15,-7-14-1-15,-6-8-1 16,-10 4 2-16,-13-3 5 16,-5 0-2-16,-9 9 6 15,0 6-11-15,0 9 1 16,0 9-3-16,0 3-1 15,0 0-5-15,-6 15-13 16,-8 24 15-16,-3 6 2 16,7 1 2-16,10-5 0 15,0-1 0-15,0-11-1 16,0-4 0-16,14-17-2 16,16-2 2-16,4-6 3 15,5 0 0-15,1-2 2 16,3-25-2-16,1-10-2 15,-7 1 1-15,-11-3 1 0,-5 3 0 16,-7 3 1-16,-5 12-1 16,-1 12 0-16,-5 9-3 15,0 0-3-15,0 0-6 16,3 0-1-16,2 27 5 16,-2 9 3-16,0-2 2 15,-1-5-3-15,-2-4 3 16,0-11-2-16,0-7 2 15,0-5 0-15,0-2-1 16,14 0-2-16,1 0 5 0,5 0-2 16,3-15 1-1,-9-3 4-15,0-3-4 0,-4 0 2 16,-3 0 0-16,0 3-3 16,-2 6-1-16,-2 9 1 15,-6 3 0-15,3 0-6 16,0 0 0-16,-3 18 3 15,8 12 0-15,-5 3 0 16,0 6 2-16,3-11-5 16,5-8 2-16,-2-5-5 15,5-9 3-15,-1-2-2 16,7-4 7-16,3 0 0 0,2 0 1 16,1-18 5-1,1-9-4-15,-4 2-1 0,3 2 6 16,-6-2-6-16,-3 8 3 15,0 1-4-15,-7 7 1 16,1 1-1-16,-2 8-2 16,5 0-6-16,-2 0 4 15,2 2 2-15,-8 10-1 16,-1 1-3-16,-2-7 3 16,-3-4-3-16,0-2 4 15,0 0 3-15,0 0 0 16,0 0 4-16,0 0 1 15,0-2 8-15,0-20-12 16,0-2 1-16,-11 3 5 16,-6 6-3-16,5 6 1 0,1 3-5 15,2 6-1-15,-5 0-6 16,-2 12-10-16,-1 24 14 16,0 15 3-16,17 1 0 15,0-4 0-15,0-6 0 16,30-9-1-16,13-12 0 15,11-9 1-15,7-12 7 16,5 0-7-16,7 0 1 16,2-27 1-16,-12-6 3 15,-4-3-4-15,-15-7 3 16,-13-1 0-16,-11-2-1 16,-17 1 3-16,-3 9-2 15,0 9 4-15,-3 15-8 16,-24 12-4-16,-1 0 4 0,2 3 0 15,9 30-4-15,8 10 3 16,6 1 1-16,3 1 0 16,0-3-4-16,29-5-8 15,11-14-30-15,7-2-43 16,-1-11-5-16,-8-7 5 16,-15-3-52-16,-23 0-141 15</inkml:trace>
  <inkml:trace contextRef="#ctx0" brushRef="#br0" timeOffset="14507">16601 1504 366 0,'0'0'166'0,"0"0"-53"0,0 0-18 16,0 0 28-16,0 0-29 15,0 0-12-15,0 0-16 16,0 0-14-16,9 0-25 16,34 0-23-16,21 0 22 15,17 0-8-15,2 0-5 16,-2 0-3-16,-14-3-9 16,-21-13 0-16,-20 5-1 0,-15-1-40 15,-11 6-63-15,0 6-294 16</inkml:trace>
  <inkml:trace contextRef="#ctx0" brushRef="#br0" timeOffset="16756">20832 863 634 0,'0'0'218'0,"0"0"-113"16,0 0-4-16,0 0-10 15,0 0-15-15,0 0-28 16,0 0-12-16,-27-90-23 16,24 117-13-16,-11 36 1 15,-6 34 1-15,-9 23 12 16,-9 24-4-16,-2 19 0 16,0 20 4-16,-4 12-11 31,4-2 2-31,4-4-1 0,8-17-4 15,10-31 1-15,13-35-1 16,5-37-3-16,0-36-14 16,0-33-26-16,31-6-3 15,9-63 46-15,10-28 16 0,0-23-8 0,-10-15 5 16,-14 0-11-16,-21-7 5 16,-5 16-7-16,-17 14-1 15,-40 25 0-15,-13 24-3 16,-11 15 2-16,-9 15-1 15,-3 9 0-15,-1 11 3 16,18 5-8-16,18 8 3 16,24 0-5-16,25 0 2 15,9 0-9-15,0 0-6 16,37 0-37-16,33-9 31 16,31-9 29-16,18-9 4 15,5-15-3-15,0-1 0 0,-11-5 8 16,-9 6 13-16,-17 0 6 15,-23 9-4-15,-21 12 2 16,-17 12-2-16,-19 9-2 16,-7 0-15-16,0 0-4 15,4 0-3-15,5 18-5 16,5 21 5-16,7 6 0 16,5 10 3-16,0 1-1 15,5 2 3-15,-4-7-5 16,-7-4-2-16,-8-7 2 15,-9-13-1-15,5-12 0 16,-8-9 1-16,0-6-1 16,0 0 1-16,0 0-4 0,-8 0 4 15,-15-9 14-15,-3-18-10 16,9-3-4-16,14-3-7 16,3-10-3-16,0-5 2 15,34 0-4-15,15-6 9 16,6 6-6-16,-6 12 7 15,-9 9 2-15,-10 12 2 16,-7 6-2-16,-12 6 2 16,-8 3-4-16,3 0 2 15,-6 0-13-15,3 21 10 16,5 15 3-16,-5 4-1 16,0 8 2-16,0-1-1 0,4-11 1 15,7-9 0-15,0-8-1 16,6-13 0-16,0-6-2 15,3 0 4-15,0 0 7 16,4-27 1-16,-4-9 2 16,-6-3 1-16,-8-4-3 15,-9-2 3-15,0 3-3 16,0-3 4-16,-23 0-8 16,-13 6-6-16,-4 6 0 15,-3 14-2-15,6 14-1 16,-1 5 3-16,6 0-8 15,1 36 7-15,14 12 1 16,7 6-6-16,10 0 6 0,4-3-1 16,36-11 0-16,6-7 1 15,1-10 0-15,-4-13 1 16,1-10 1-16,-4 0-1 16,0-16 3-16,1-14 4 15,-12 0-6-15,-4 3 2 16,-13-3 1-16,2 9 5 15,-4 3-8-15,0 6 0 16,-3 6 3-16,-4 6-5 16,4 0-9-16,3 0 0 15,-4 30 1-15,5 16 2 16,-5 2 5-16,5 2 1 0,-5-5 0 16,3-11 4-1,5-10-4-15,0-9-2 0,-4-13 2 16,0-2 0-16,-3 0 1 15,5 0 1-15,16-8 1 16,4-22 4-16,9-9-6 16,-4 0 5-16,-8 5-6 15,2-1 2-15,-10 10-1 16,-9 13 2-16,-9 6-3 16,-3 6 0-16,0 0-5 15,3 0-4-15,8 18-2 16,3 9 6-16,-8 6 2 15,0-6-3-15,5-8 0 16,-1-2-2-16,-4-7 1 16,5-4 3-16,-5-6 2 0,2 0-3 15,4 0 3 1,2-6 2-16,6-15 3 0,-3-4 1 16,-1 1 0-16,1 1-1 15,-6 2 1-15,1 2-4 16,-1 1 0-16,-5 9 2 15,3 6-3-15,-1 3 1 16,4 0-8-16,6 0-4 16,2 22 5-16,-3 5 3 15,0-4 3-15,-2-5 1 16,5-3 0-16,-3-3 1 16,1-3-1-16,-9-5 0 0,5-2 0 15,3-2-14-15,3 0-176 16,3 0-136-16</inkml:trace>
  <inkml:trace contextRef="#ctx0" brushRef="#br0" timeOffset="18147">23318 647 798 0,'0'0'137'0,"0"0"-25"16,-37-160 11-16,34 122-21 16,0 16-31-16,3 10-24 15,-3 12 1-15,3 0-35 16,0 18-13-16,0 36-12 15,0 27 12-15,0 16 0 16,0 8 0-16,0 4 3 16,0-10-1-16,0-7-1 15,0-16 0-15,0-22 0 16,0-21-1-16,0-18 1 16,0-12 1-16,0-3-2 15,0 0-1-15,0-15 1 0,0-24-17 16,0-9 10-16,0 0-4 15,-31 3-13-15,1 3 1 16,1 6-18-16,1 14 25 16,5 7 4-16,3 9-2 15,10 6 3-15,-1 0-15 16,8 0 0-16,3 10 5 16,0 13 6-16,47-2-7 15,27-9-5-15,10-12 27 16,6 0-2-16,-3-14 5 15,-18-26-3-15,-2-5 28 16,-10-9 17-16,-16-3 14 16,-9-3 8-16,-15 0-22 0,-9-4-2 15,-8 8 0-15,0 8-31 16,-14 5 4-16,-6 19 2 16,6 12-6-16,5 9-9 15,6 3-3-15,-8 15 0 16,-2 46-19-16,-7 16 19 15,0 20 1-15,9-1 1 16,5-5-1-16,6-8 1 16,0-10 0-16,6-19-2 15,14-15 0-15,7-18-3 16,7-15 2-16,6-6 1 16,7 0 5-16,7-30 1 0,-1-12-3 15,1-4 1-15,-8 2-1 16,-5 7-1-16,-12 10 1 15,-9 21-2-15,-6 6-1 16,2 0-15-16,4 33 4 16,3 13 3-16,-6 2 5 15,0-3-3-15,-7-6-1 16,4-12-6-16,0-12 10 16,1-6-1-16,5-9 1 15,0 0 3-15,4-12 6 16,-1-18-4-16,-6-6 12 15,-6-7-1-15,-8-1-1 16,-3-10 1-16,0 0 2 0,-17 5-11 16,-10 7 2-1,7 15-6-15,3 12 0 0,11 15-4 16,-5 0-2-16,-1 36-7 16,-2 22 12-16,0 8 1 15,11-3 0-15,3-3 0 16,0-18 0-16,28-9-5 15,-2-15 3-15,0-9-1 16,1-9-2-16,4 0 5 16,-5-9 6-16,0-15 1 15,-5 0-6-15,-7 3 2 16,-5 3-1-16,2 12 5 0,-8-3-7 16,0 6-3-1,0 3 3-15,3 0-8 0,8 0-1 16,6 18 7-16,1 3-2 15,2 0 3-15,3-6-1 16,-3-3 2-16,5-12-4 16,2 0-4-16,-1 0 6 15,2-21 2-15,2-18 5 16,-5-7 0-16,-2-10 0 16,-6-13 11-16,-7-10 3 15,-6-2-4-15,-7 0 3 16,0 5-6-16,0 19-7 15,-11 22 4-15,5 19 0 16,6 13 3-16,0 3-12 16,0 6-7-16,0 45-10 0,-3 19 13 15,-3 17 4-15,6-3 0 16,0-3-1-16,0-5 0 16,26-14-31-16,7-14-52 15,10-17-36-15,1-10-63 16,-4-15-26-16,-9-6-64 15,-15 0-146-15</inkml:trace>
  <inkml:trace contextRef="#ctx0" brushRef="#br0" timeOffset="18313">24709 875 9 0,'0'0'500'0,"0"0"-336"0,0 0-19 15,0 0-14-15,0 0-50 16,0 0-81-16,23-126 0 15,64 108 0-15,6 0-9 16,2 0-30-16,-5 6-123 16,-14 0-140-16</inkml:trace>
  <inkml:trace contextRef="#ctx0" brushRef="#br0" timeOffset="20738">25340 1074 486 0,'0'0'131'16,"0"0"-14"-16,0 0 14 15,0 0-28-15,0 0-6 16,0 0-16-16,0-147-13 16,0 122 1-16,0-2-22 15,0 0-27-15,6 3-4 16,11-3-6-16,3 6-6 15,4 6-4-15,-4 9-4 16,0 6-6-16,0 0 6 0,0 15 4 16,0 24 0-16,-6 6 0 15,-7 7 1-15,-4-4-1 16,-3-3 1 0,0-12 1-16,0-9 0 15,3-10 0-15,0-10-2 0,-3-4 0 16,4 0 2-16,3 0 5 15,-1 0 0-15,8-6 9 16,3-21-16-16,-2-6-1 16,13 3-1-16,2-3 0 15,-4 8 1-15,-3 4 0 16,-6 3 1-16,-6 12-1 0,-5 6 0 16,1 0-25-1,-1 0 10-15,8 18 14 0,0 16-1 16,-5 5 0-16,2-4-2 15,-2-4 4-15,5-7 1 16,-5-10-1-16,-1-4 0 16,2-7 1-16,4-3-6 15,9 0-35-15,9-13 41 16,6-16 23-16,5-7-12 16,-6-3-5-16,3-7 5 15,-4-2-6-15,1 0 6 16,1 0-1-16,-12 12-7 15,-3 15-1-15,-9 9-2 16,-8 12-7-16,0 0-5 16,5 0 0-16,2 12 6 15,4 18-1-15,-6 3 6 0,-5-3-2 16,-3-9 2-16,-3-6 2 16,3-11 0-16,0-2 4 15,-3-2-3-15,0 0 5 16,0 0 2-16,0-9 9 15,0-15-13-15,0-3-1 16,0-3-4-16,-9 3 4 16,0 5-1-16,-5 2 0 15,-3 8-3-15,-1 3-14 16,-5 9 13-16,0 0-4 16,-6 3 5-16,-2 39-5 0,7 9 4 15,1 10-3 1,14-5 2-16,9 2 1 0,0-10 0 15,0-12-12-15,15-9 6 16,19-18-4-16,7-9-9 16,-1 0 20-16,6-18 0 15,-5-21 6-15,-4-3 3 16,-8-4-6-16,-8-5-1 16,-12-3 12-16,-6 3-12 15,-3 0 8-15,0 12-5 16,-12 9-5-16,-12 14 0 15,-2 16-2-15,-2 0-2 16,-1 6-1-16,-6 31 3 0,6 11 0 16,3 6 1-1,15 0 1-15,11-2-2 0,0-11 2 16,0-7-2-16,20-22-2 16,14-10 1-16,9-2 1 15,7-2 2-15,0-29 13 16,1 2-6-16,-5-8 1 15,-2 1 8-15,5-3-4 16,3 6-4-16,-9 3-7 16,-10 12 4-16,-2 9-5 15,-8 9 0-15,0 0-3 16,-3 11-10-16,-7 20 9 16,-6 8-2-16,-4-3 6 15,-3-5 1-15,0-8 1 0,0-7 0 16,0-11 1-16,0-5-1 15,0 0-1-15,0 0 8 16,0 0 6-16,0-9-7 16,0-15-7-16,-7 3-1 15,-9-3 3-15,-4 0-5 16,-3 0 4-16,0 6-2 16,2 6 0-16,1 6-9 15,-3 6 3-15,-5 0 5 16,5 30-5-16,0 18 4 15,6 3 0-15,13 6 0 16,4-11 0-16,0-11-6 16,14-10 3-16,13-16 3 0,7-9-8 15,-2 0 10-15,2-19 7 16,-1-16 3-16,-2-13 14 16,-5-6-9-16,1-13 7 15,-4-5 10-15,-3-1-2 16,-6-2-15-16,-5 7 3 15,-9 14-5-15,0 8 0 16,0 22-7-16,0 12-6 16,0 6 0-16,0 6 0 15,0 0 0-15,-3 18-11 16,-6 27 6-16,-5 24 5 16,2 7 0-16,1 8 1 0,8 0 0 15,3-9-1-15,0-12 0 16,0-20-2-16,14-20-5 15,9-11 5-15,3-12-10 16,7 0 11-16,4-18 1 16,3-18 4-16,-2-3-1 15,-9-6 2-15,-6-3-1 16,-6 0 0-16,-10 3-3 16,-7 3-1-16,0 12-4 15,0 12 2-15,0 9 0 16,0 9-16-16,-21 0 8 15,-2 42 6-15,-3 18 2 16,3 9 4-16,12-3-4 16,11-8 0-16,0-14-1 15,20-11 0-15,23-8-3 0,8-13-8 16,2-9-10-16,-2-3-18 16,-7 0-74-16,-21 0-154 15,-20-19-203-15</inkml:trace>
  <inkml:trace contextRef="#ctx0" brushRef="#br0" timeOffset="23310">17173 2087 693 0,'0'0'259'0,"0"0"-127"16,0 0 3-16,0 0-18 16,-58-153-40-16,58 144-5 15,0 9-17-15,0 0-32 16,0 0-23-16,0 36-7 16,0 30 7-16,0 27 3 0,-3 13-2 15,0 14 4-15,-8 7 1 16,-1 2 4-16,-5-9-5 15,0-6-2-15,0-20-3 16,4-22 1-16,6-21 2 16,4-21-3-16,3-24 1 15,0-6-1-15,0 0 2 16,0-6 6-16,0-33-8 16,0-13-3-16,-13-4 1 15,-12-4 0-15,-7 8 2 16,-12 2-6-16,1 10 2 15,-4 7-4-15,-1 9-9 0,19 15 1 16,6 3-12 0,12 6 10-16,11 0-8 0,0 0-3 15,0 0-3-15,0 0-1 16,11 0-4-16,35 6 22 16,18-6-6-16,13 0 16 15,10 0 5-15,3-27 8 16,3-6-3-16,-3 0 7 15,-9-9-1-15,-15 5 3 16,-15 14 16-16,-21 10-5 16,-16 7 6-16,-14 6-7 15,0 0-9-15,0 0-15 16,0 40-17-16,0 20 12 16,0 21 5-16,0 6 9 15,0-12-3-15,9-11-1 0,17-16-4 16,5-15 3-16,2-12-1 15,4-21-3-15,4 0 3 16,8 0 16-16,5-39 20 16,-4-3-5-16,-10-12-8 15,-13-7-3-15,-16-8 4 16,-11-6-2-16,-8 0-12 16,-36-4-8-16,-11 19-4 15,-9 24-1-15,-3 18-5 16,4 18 5-16,5 0-4 0,15 12 3 15,17 24-4 1,18 15-44-16,8 10-55 0,31 5-68 16,39-10-118-16,23-4-196 15</inkml:trace>
  <inkml:trace contextRef="#ctx0" brushRef="#br0" timeOffset="24248">18613 2818 585 0,'0'0'311'0,"0"0"-193"16,0 0 17-16,0 0 2 0,0 0-55 15,0 0-54-15,-54-156 1 16,80 117-6-16,2 6-16 15,1 5-6-15,-2 8 2 16,-4 11-3-16,-3 9 0 16,0 0 2-16,1 0-2 15,-1 27-5-15,0 21 2 16,-3 6-2-16,-8 12 5 16,-4-9 5-16,-5 0-4 15,0-9 0-15,0-14 0 16,0-16 0-16,0-9-1 15,3-9 0-15,0 0 5 0,3 0-1 16,0 0 5 0,2-27 2-16,9-9-8 0,-1-7-3 15,15-1 0-15,-5 1 0 16,0 7 0-16,1 3 0 16,-10 15 0-16,0 9 0 15,0 9-9-15,0 0-2 16,3 6 10-16,-1 24-1 15,-5 15-4-15,-3 3-5 16,-2 3 7-16,0-5 4 16,8-13 0-16,0-10 1 15,3-10-1-15,1-7-8 16,-1-6-6-16,3 0 12 0,7-19 2 16,7-20 9-1,0-5-3-15,-1-8-5 0,-12 4 6 16,-11 0-2-16,-13 3 7 15,0 0 2-15,0 5-8 16,-20 13-5-16,-4 13-1 16,-5 7-1-16,6 7-1 15,-1 13 2-15,7 29 0 16,3 18-1-16,14 12-2 16,0-3 3-16,14-5 0 15,24-14-1-15,0-13-3 16,6-14-2-16,-4-13-4 15,3-10 10-15,4 0 1 16,-4-6 2-16,5-27 6 0,-7 0-6 16,-9-13 1-16,-1 4 2 15,-12-6-4-15,-5 9 3 16,-8 0 7-16,-1 12-2 16,-5 12-1-16,0 12-5 15,0 3-4-15,0 0-4 16,0 24-10-16,0 21 0 15,0 16 14-15,0 1 2 16,0-2 1-16,0-14-1 16,0-10-1-16,18-15-1 15,16-9-7-15,13-12 3 16,13 0 4-16,7-6 0 16,0-24-24-16,-13-3-66 0,-21 0-98 15,-26 2-27-15,-7 4-126 16</inkml:trace>
  <inkml:trace contextRef="#ctx0" brushRef="#br0" timeOffset="24536">19779 2328 9 0,'0'0'613'16,"0"0"-503"-16,0 0-37 15,0 0-12-15,0 0-24 0,0 0-20 16,-107 21-1-16,107-3-12 16,11 0 4-16,21-9-6 15,9-9 39-15,2 0-1 16,-9 0-4-16,-4-9-7 16,-13-9-8-16,-11 0-7 15,-6 0-6-15,0 0-8 16,-3 12-24-16,-28-3-86 15,1 9-70-15,10 0-79 16</inkml:trace>
  <inkml:trace contextRef="#ctx0" brushRef="#br0" timeOffset="25955">20294 2785 549 0,'0'0'234'0,"0"0"-104"0,0 0-4 15,0 0-17-15,0 0-25 16,0 0-45-16,-50-129-15 16,33 129-24-16,0 0-3 15,-3 27 3-15,0 18 6 16,7 1-6-16,10 2 0 15,3-7-2-15,0-8-10 16,26-12-18-16,10-8-16 0,7-13 14 16,2 0 31-16,2-6 1 15,-11-22 3-15,-2 1 4 16,-14-6-6-16,-11 6 7 16,-4-6-4-16,-5 6 27 15,0 12 5-15,0 9-3 16,0 0 11-16,0 6-29 15,0 0-15-15,0 27-8 16,0 27 8-16,-11 19 12 16,5 14 1-16,-2 12-2 15,2 15 5-15,0 9 4 0,-2 10-3 16,-1-7 2 0,-8 1-12-16,-4-19 1 0,-5-9-2 15,0-21 0-15,-1-20-1 16,-1-19-2-16,5-18 1 15,0-15 0-15,-10-6 4 16,-7 0 0-16,-3-18 5 16,-1-30-8-16,7-6-5 15,11-13-20-15,15-11-16 16,11-9-9-16,26-16-29 16,52-17-5-16,19-19-13 15,20 2 1-15,-1 7 46 16,-12 16 38-16,-21 18 7 15,-22 15 5-15,-18-1 16 0,-9 10 22 16,-7 0 11 0,-10 3-7-16,-5 9 1 0,-4 12 0 15,-8 11-1-15,0 10-10 16,0 12-2-16,0 6-4 16,0 6-20-16,0 3-11 15,0 0-1-15,-5 0-2 16,-4 6-3-16,-5 39 6 15,2 16 8-15,-5 20-5 16,10 0-3-16,3-6 0 16,4-3 2-16,0-12 1 15,0-20-5-15,0-11 2 16,0-11-3-16,8-11 0 0,-5-5 3 16,0-2 0-1,0 0 1-15,8 0-2 0,1 0 2 16,5-9 2-16,6-5-1 15,-6-5-1-15,4 7-1 16,-1 3-9-16,0-3 4 16,0 10-6-16,-4 2 3 15,4 0 2-15,0 0 0 16,3 0 3-16,-3 8 0 16,8 1 2-16,2-5 1 15,7-4 0-15,9 0 0 16,7-7-1-16,4-26 2 15,-2-18 3-15,-9 0-1 16,-13-12 0-16,-5 0 3 0,-16-12 3 16,-6 2 7-16,-6 7 0 15,0 12 4-15,-6 9 18 16,-17 15-17-16,6 12-15 16,4 6 11-16,6 9-17 15,4 3-1-15,-10 0-1 16,-4 48-6-16,-3 15 8 15,-3 27 4-15,-1 19-4 16,4-10 1-16,6 0-1 16,5-9 0-16,1-17 1 15,8-19-1-15,0-15 0 16,0-18-2-16,0-19 2 16,0-2 1-16,0 0 1 0,23-23 0 15,12-16 8-15,5-15-5 16,-8-7-3-16,3 7-2 15,-6 9 1-15,-1 12-1 16,-8 18-1-16,-1 9-1 16,1 6-7-16,0 15-1 15,-3 36 1-15,-6 3 0 16,-11 13-2-16,0-5-1 16,0-8-4-16,-8-2 11 15,-12-16-3-15,0-6 6 16,-10-9-14-16,-7-6-4 15,2-9 9-15,-3-6-4 0,7 0-33 16,16 0-1 0,4-12-19-16,11-15-17 0,11-6-74 15,38-3-64-15,15 3-221 16</inkml:trace>
  <inkml:trace contextRef="#ctx0" brushRef="#br0" timeOffset="26669">21942 2824 529 0,'0'0'211'0,"0"0"-52"15,0 0-11-15,0 0-34 16,0 0-33-16,-81-162-31 0,55 147 0 16,9 5-10-1,0 10-17-15,-1 0-20 0,3 25-3 16,-5 20 5-16,6 18-3 15,1 3 0-15,9 1-1 16,4-7-1-16,0-12 2 16,0-9-2-16,17-12 3 15,14-18-3-15,5-9 1 16,7 0 4-16,8-15 1 16,-1-21 6-16,-10-9-7 15,-7-3 0-15,-10-10 0 16,-12-2 0-16,-8-3 10 15,-3 6-1-15,-3 6 2 16,-24 12-4-16,-4 8-12 0,-1 14 1 16,-2 17-5-16,-7 0 4 15,6 15 0-15,-3 39-3 16,4 6 5-16,11 15-4 16,14 0 1-16,9-9 1 15,0-8 0-15,9-19 1 16,25-15 2-16,10-12-3 15,2-12 2-15,11 0-2 16,2-27 8-16,2-6-4 16,-7-3-2-16,-10-3 0 15,-9-1 3-15,-7 1-4 16,-5 3 0-16,1 6 0 16,2 0-2-16,0 12 1 0,5 6-2 15,-4 12 2-15,-1 0-4 16,2 0 3-16,-9 18-2 15,-2 18 1-15,-17 15-2 16,0 1 3-16,0 4 0 16,-7-4 0-16,-3-10 1 15,3-15 1-15,7-12 0 16,0-9-1-16,0-3 0 16,31-3 1-16,19 0 4 15,10-18 0-15,7-9-4 16,-14-6-1-16,-10 6 0 15,-6 6 0-15,-16 2-14 0,-7 11-88 16,-14 8-168-16,0 0-363 16</inkml:trace>
  <inkml:trace contextRef="#ctx0" brushRef="#br0" timeOffset="26847">23114 3083 964 0,'0'0'219'0,"0"0"-129"15,0 0-28-15,0 0-62 16,0 0-72-16,0 0-408 0</inkml:trace>
  <inkml:trace contextRef="#ctx0" brushRef="#br1" timeOffset="188833">4489 3002 677 0,'0'0'143'0,"0"0"-38"0,0 0-2 16,0 0-35-16,0 0-21 15,0 0-9-15,39-37-17 16,25 37-12-16,27 0 11 16,29 0 9-16,27 0 7 15,17-8-11-15,7-11-6 16,-12 5-5-16,-8-1-6 0,-13 9-1 16,-2-7-4-1,1 11-2-15,10-2 3 16,3-2-4-1,1 4 0 1,2-11 0-16,2 1-1 16,-1 3 1-1,-1-5 0 1,1 1 0-16,2 7 1 16,15-2 0-1,16 1 2-15,10 4-1 16,20-3-2-16,25-5 1 0,16-2 2 15,8-5-1-15,12 3-2 16,-7 0-2-16,-11 3 0 16,-2 6 1-16,-12 0 1 15,-1-3 2-15,-8 6 1 16,1 3-1 0,-1 0-2-16,-3 0 3 15,-8-3-3-15,-6-3 0 0,-15-6 0 16,-14 0 0-16,-11-3 1 0,-16 0-1 0,-14 3 0 0,-13-7 0 0,1 11 4 0,-5-5-4 0,-3 7 0 15,-3 4 0-15,-7-2 0 16,-13 2 5-16,-10 2-5 16,-10 0 1-16,-6-6 0 15,-8 6-1-15,4 0 1 16,-1-7-1-16,5 7 0 16,3 0-5-16,-1 0 4 15,-7 0 0 1,2 0 0-16,-12 0 1 0,-11 0 0 15,-15 7-2-15,-17-7-1 16,-13 6-54-16,-10-6-84 16,0 6-122-16,-44 2-317 0</inkml:trace>
  <inkml:trace contextRef="#ctx0" brushRef="#br1" timeOffset="190772">4716 3059 603 0,'0'0'141'0,"0"0"-20"16,0 0-15-16,0 0-6 16,0 0-7-16,0 0-36 0,0-36-11 15,0 36-20 1,0 3-10-16,0 33-11 0,0 12 47 15,3 15 20-15,8 9-39 16,1 3-8-16,2 13 11 16,-3 8-6-16,-5 6-9 15,0 4-3-15,1-4 2 16,-3-15-11-16,5-12-1 16,2-17-5-16,-1-10 2 15,0-15-2-15,0-6-2 16,-4-15 2-16,5 3 0 15,-8-9-2-15,0 0-1 16,-3-3 3-16,0-3-2 16,0 0-1-16,0 0 0 15,0 0 2-15,0 6 0 0,3-6-2 16,5 6 0-16,-2 3 2 16,7 0-2-16,4 6-1 15,3-6 1-15,11 3-3 16,15-6 2-16,21-6 1 15,29 0 3-15,22 0-2 16,26 0 1-16,6-21 4 16,7-3-6-16,10-3 0 15,-1 0 2-15,2 0-5 16,-7 0 0-16,-11 6-4 16,-2 0-4-16,8 2 11 15,15 5-5-15,16-5 3 0,16 4 1 16,15 1 0-16,2 1 1 15,1 1 0-15,3 3 3 16,-4 3-3-16,-2 0 0 16,-8 6-1-16,-6 0-2 15,-10 0 1-15,0 0-1 16,3 0-6-16,0 0 7 16,-4 0 2-16,-2 0-4 15,-3 0 0-15,-5 0-5 16,-13 0-1-16,-5 0 9 15,-9 0-2-15,-1 0 2 16,-1-12 1-16,-4 6 0 16,-3-3-1-16,-4 3-2 0,4-3 3 15,-3 3 0 1,-4 3-1-16,-2 0-3 0,-5 3 3 16,-3 0 1-16,1 0 6 15,-7 0-6-15,-8 0-1 16,-9 0 1-16,-6 0 0 15,-5 0 0-15,2 0 0 16,-1 3 0-16,-1-3 4 16,5 0-4-16,-11 0 1 15,-20 0 0-15,-16 0-1 16,-28 0 0-16,-16 0 2 16,-6 0-2-16,-4 0 4 15,0 0-1-15,0 0-1 16,10-3-2-16,10-3-2 15,0-9-1-15,6 3-2 16,1-3 5-16,-7-3-1 16,0 6 1-16,-6-3 0 0,3-6 2 15,-5 0-2-15,-1 3 0 16,2-7 2-16,-2 4-1 16,-5 7-1-16,5-7 0 15,-5 2 0-15,-3-2 1 16,8 0-1-16,-5-9 2 15,-3-6-1-15,-3-6-1 16,0-3 10-16,0-3-6 16,0 3 2-16,-9-3 2 15,-2 2-7-15,8 1 7 0,3 3-1 16,0 0-4 0,0 3 1-16,0 6-3 0,0 0 0 15,0 6 2-15,0 0-3 16,0 0 5-16,3 0-4 15,0-7 1-15,0 7-1 16,-3 0 1-16,5 6 0 16,-5 9-1-16,0 6 0 15,0 0 3-15,0 6-4 16,0 0 1-16,0 0 0 16,0 0-1-16,0-3 0 15,0 3-2-15,0 0-1 0,-5 0-12 16,-24 0-76-1,-15 0-180-15,-10 3-305 0</inkml:trace>
  <inkml:trace contextRef="#ctx0" brushRef="#br1" timeOffset="191531">6454 2944 453 0,'0'0'261'16,"0"0"-101"-16,0 0-19 16,0 0 18-16,0 0-35 15,0 0-37-15,0 0-33 16,-20-48-25-16,20 48-16 15,0 9-13-15,0 34 1 16,0 26 11-16,7 18 21 16,6 12-13-16,1 10 7 15,-5-4-6-15,2-3-12 16,-2-9-1-16,-1-11-4 16,1-16-2-16,0-12 0 15,5-15-2-15,-3-12-2 0,-1-12-41 16,-1-9-66-1,11-6-72-15,11 0-52 0,16-12-81 16</inkml:trace>
  <inkml:trace contextRef="#ctx0" brushRef="#br1" timeOffset="191869">7644 2737 777 0,'0'0'162'0,"0"0"-45"0,0 0-2 16,0 0-33-16,0 0-29 15,0 0-25-15,10 6-14 16,-10 52 7-16,3 17 57 15,0 12-46-15,2 12-5 16,4 3-5-16,5-2 3 16,1-4-14-16,5-9-3 15,-3-3-3-15,1-9-2 16,-5-14-2-16,-3-7-1 16,-4-15 0-16,2-6-76 0,-2-12-184 15,11-15-212 1</inkml:trace>
  <inkml:trace contextRef="#ctx0" brushRef="#br1" timeOffset="192294">9877 2629 724 0,'0'0'234'16,"0"0"-140"-16,0 0-14 15,0 0 15-15,0 0-28 16,0 0-29-16,0-21-12 16,0 33 2-16,0 30-3 15,6 9 37-15,3 12-34 16,5 12-4-16,0 4 13 16,-8 8-1-16,1 6-30 15,4-3 0-15,-8 3-1 16,3-8-5-16,2-13 7 15,-2-15-7-15,3-9-29 0,11-15-103 16,14-9-141-16,13-24-206 16</inkml:trace>
  <inkml:trace contextRef="#ctx0" brushRef="#br1" timeOffset="192693">11815 2620 729 0,'0'0'297'16,"0"0"-179"-16,0 0-4 15,0 0-7-15,0 0-54 16,0 0-17-16,0-33-12 16,0 63-6-16,6 27-14 15,5 24 32-15,-2 13 1 16,2 14-7-16,-2 12-15 0,2 0 4 15,-5 1-9-15,1-7-3 16,3-15-7 0,3-5 0-16,1-19-33 0,0-21-147 15,-5-12-246-15</inkml:trace>
  <inkml:trace contextRef="#ctx0" brushRef="#br1" timeOffset="193461">6077 2316 442 0,'0'0'193'16,"0"0"-81"-16,0 0 29 15,0 0-17-15,0 0-33 0,0 0-2 16,-81-72-21-16,67 69-21 16,2 3 2-1,1 0-14-15,-1 0-22 0,-5 6-12 16,0 33 1-16,0 15 2 15,10 6-3-15,7 3-2 16,10-3 0-16,38-8-3 16,14-17-3-16,6-10 6 15,-1-25 0 1,-15 0 1-16,-8 0 7 16,-18-27 0-16,-9 0 2 15,-14-12 5-15,-3-7 1 16,0-2 12-16,-26 0-9 15,-21 6-16 1,-7 9-2-16,-2 15-8 16,7 12-1-16,8 6-25 15,18 12-70-15,15 30-146 0,8 12-141 16</inkml:trace>
  <inkml:trace contextRef="#ctx0" brushRef="#br1" timeOffset="193756">7086 2307 884 0,'0'0'167'0,"0"0"-46"0,0 0 7 15,0 0-72-15,0 0-35 16,0 0-9-16,-14-15-6 15,14 48-6-15,0 15 0 16,0 12 10-16,6 3-8 16,5 1 2-16,-1-4-2 15,4-3-4-15,6-3-20 16,6-3-124-16,18-18-154 16,13-6-508-16</inkml:trace>
  <inkml:trace contextRef="#ctx0" brushRef="#br1" timeOffset="194137">8258 2220 646 0,'0'0'202'0,"0"0"-137"16,0 0 1-16,0 0-6 15,0 0-15-15,0 0-20 16,115-54-8-16,-92 54-7 0,1 0-3 16,-12 15-6-16,-1 3-2 15,-11 9 4-15,0 0-3 16,0 3 1-16,-11 6 22 15,-5-6-16-15,6-6 2 16,6-5 2-16,4-11-8 16,0 1 4-16,0-3-5 15,14 6 6-15,19-12-1 16,13 0-4-16,15 0-3 16,20 0-10-16,15 0-63 15,8 0-57-15,-1-8-192 16</inkml:trace>
  <inkml:trace contextRef="#ctx0" brushRef="#br1" timeOffset="194741">10785 1931 445 0,'0'0'152'0,"0"0"-122"16,0 0 44-16,0 0 0 15,0 0-36-15,0 0-14 16,104-6 27-16,-81 12-8 16,-2 3-31-16,-9 0 1 15,2 0 5-15,-14-6 0 16,0 6-7-16,0 6-6 16,-6 6 0-16,-28 4 29 15,4-5-28-15,10-7 9 0,9-11-14 16,11-2 2-1,0 0-6-15,0 0 6 0,0 0-3 16,0 6 1-16,0-6-2 16,5 7 2-16,10 1 5 15,13 2 3-15,5 5-2 16,7-1-6-16,4 1 4 16,-4 4-5-16,-3-1 0 15,-14-1 10-15,-3 2-7 16,-13-5 11-16,-7-1 4 15,0-7-1-15,0 0-7 16,-7 3-9 0,-27 0 12-16,-12 0-4 0,-12 0-9 15,12-6-11-15,6 6-161 16,16-3-169 0</inkml:trace>
  <inkml:trace contextRef="#ctx0" brushRef="#br1" timeOffset="195227">12329 1823 732 0,'0'0'206'0,"0"0"-111"0,0 0 4 0,0 0-51 16,0 0-24-16,0 0-13 15,21-21 1-15,-21 30-9 16,0 18 3-16,0 6 26 16,0 0-12-16,0 0-10 15,0-6 4-15,6 0-9 16,11-6 4-16,6-2-1 15,7-5-6-15,4-8 5 16,3-6 1-16,6 0-6 16,1 0 8-16,-1 0-4 15,-6-14 1-15,-7-2-1 16,-10 1 8-16,-14 0 9 0,-3 9 8 16,-3-6-2-16,0 6 9 15,0 3-6-15,0 3-12 16,0 0-7-16,0 0-5 15,-3 0-8-15,-9 0-2 16,1 9-8-16,-3 24 10 16,2 9 10-16,12 3-8 15,0 7-1-15,0 4 5 16,6 5-6-16,11 5-17 16,0-2-170-16,-14 4-278 15</inkml:trace>
  <inkml:trace contextRef="#ctx0" brushRef="#br1" timeOffset="196177">5792 3438 600 0,'0'0'264'0,"0"0"-121"0,0 0 16 16,0 0-44-16,0 0-39 16,0 0-27-16,-59-51-10 15,54 51-2-15,5 0-20 16,-6 0-9-16,-8 18-4 15,2 15 11-15,-2 6-14 16,11 3 6-16,3 6-5 16,0 0 5-16,23-3-4 15,17-5-2-15,7-7 7 16,10-18-6-16,7-3 3 16,-1-12-3-16,1 0 5 15,-9-12-5-15,-3-15 5 16,-17-9-1-16,-10-3 10 15,-19-7-1 1,-6 7 8-16,0-3-9 0,-11 3 1 16,-21 6-8-1,-15 0-2-15,-4 12-4 16,2 6-2 0,5 15-7-1,7 0 4-15,4 0-8 0,6 21 0 16,3 21-13-16,12 9-86 15,4 3-89-15,8-6-158 16</inkml:trace>
  <inkml:trace contextRef="#ctx0" brushRef="#br1" timeOffset="198250">6785 3110 915 0,'0'0'153'0,"0"0"-91"0,0 0 23 15,0 0-25-15,0 0-24 16,0 0-3-16,0 0 3 16,0-6 5-16,0 6-17 15,0 6-12-15,0 15-5 16,0 12 27-16,0 6-7 16,-7 1-11-16,-6 8-3 0,-1-6 0 15,0 3-8 1,8-15 0-16,0-6-1 0,3-9-3 15,3-9 0-15,0 0 1 16,0-6 0-16,0 0 0 16,0 0-2-16,23 0-1 15,17 0 1-15,13 0 8 16,1 0-4-16,-7 0-1 16,-14-12 0-16,-13 6-1 15,-3 3 0-15,-14-3-2 16,0 6 3-16,-3-6 1 15,0 0 0-15,0-3-3 16,0-3 1-16,0-9 5 16,0 9-6-16,0-7 5 15,-3 11-3-15,-6-5 4 16,1 5 3-16,2 2 0 16,2-1 1-16,4 5 2 0,-3 2-1 15,3 0-2-15,0 0-8 16,-3 0 3-16,3 0-5 15,0 0-4-15,-11 17-5 16,-6 20 9-16,5 14 5 16,-2 6-1-16,11-3-4 15,3 0 2 1,0-6-2-16,0 4 4 0,0-11-4 16,9 5 0-16,-1-13-37 15,1 0-91-15,11-12-199 0,32-18-451 16</inkml:trace>
  <inkml:trace contextRef="#ctx0" brushRef="#br1" timeOffset="198972">8723 3029 803 0,'0'0'201'0,"0"0"-88"16,0 0 27-16,0 0-33 15,0 0-30-15,0 0-18 16,-37-37-10-16,37 37-22 16,-3 0-13-16,-6 0-14 15,-19 25-2-15,-2 23 2 16,-4 12 22-16,2 12-5 15,12-11-7-15,9 7-1 16,8-1-1-16,3-7-5 16,0-6 0-1,23-9-2-15,14-18 4 0,7-6-5 16,2-9 4-16,14-12 0 0,4 0 0 16,-7 0-2-16,-10-6 3 15,-21-15-1-15,-12 1 1 16,-14-5 2-16,0-2 5 15,0-6 0-15,-43 12-10 16,-15 0-2-16,-8 3-3 16,2 9 0-16,12 9 0 15,3 0-17-15,20 0-25 16,12 21-102-16,17 0-168 16,11-3-484-16</inkml:trace>
  <inkml:trace contextRef="#ctx0" brushRef="#br1" timeOffset="200175">11130 3056 655 0,'0'0'319'0,"0"0"-174"0,0 0-11 16,0 0-37-16,0 0-18 0,0 0-37 15,0 0-13-15,-10-147-2 16,-4 134-12-16,0 7-13 16,-1 6-2-16,-10 0-3 15,-4 0-4-15,-4 0 3 16,-1 25 4-16,0 8 4 16,4 3-1-16,10-3-1 15,11 0-2-15,9-6-4 16,0-12-6-16,3 3-9 15,26-15-1-15,6-3-1 16,-3 0 20-16,2 0 1 16,-4 0 0-16,-4-18 2 15,2-6 1-15,-5-3 1 16,-3 6-2-16,-7 0-1 0,-2 9 5 16,-8 6-4-16,-3 6 20 15,0 0 0-15,0 0-7 16,0 0-8-16,0 0-6 15,0 0-1-15,0 21-12 16,0 18 12-16,0 12 28 16,0 3-3-16,0-6-10 31,0 0 0-31,0-8-4 16,0-5-2-16,0-8-4 15,0 4-5 1,0-10-3-16,0 6-48 15,0-21-254 1,43-6-736-16</inkml:trace>
  <inkml:trace contextRef="#ctx0" brushRef="#br1" timeOffset="200611">12905 2903 724 0,'0'0'265'0,"0"0"-97"0,0 0-12 0,0 0-18 16,0 0-68-16,0 0-13 16,0-25-21-16,0 25-9 15,0 0-10-15,0 0-17 0,0 18 1 16,0 16 3-16,0 7 15 15,0-1-14-15,0-1 1 16,3 0 1-16,0-3-7 16,-3 3 0-16,0-3-16 15,0 1-64-15,0-2-134 16,0-4-222 0</inkml:trace>
  <inkml:trace contextRef="#ctx0" brushRef="#br1" timeOffset="201132">13078 2896 711 0,'0'0'213'0,"0"0"-124"16,0 0 12-16,0 0-18 15,0 0-30-15,0 0-26 16,140-108-3-16,-109 108-10 16,1 0-9-16,-4 0-3 15,-4 6-2-15,-9 15 0 16,-4 0 6-16,-8-6-2 16,-3 10-4-16,0-5 4 15,0 1 3-15,-17 0-2 16,-9 4-2-16,-1-13-1 15,7 3 3-15,6-13-1 16,8 2 1-16,6-4-3 0,0 0 1 16,0 0 1-16,0 0-1 15,0 0 3-15,6 0-6 16,14 0 0-16,4 0 2 16,13 3 7-16,-3 9-8 15,-2 6-2-15,-2 6 1 16,-2 6 0-16,-2 3 0 15,-9 0 0 17,-4-6 4-32,-9-3-4 0,-4-6-1 15,0 1 0-15,-34-5 1 0,-20-1 11 0,-5-7-11 16,-1-6 0 0,10 0-1-16,6 0-77 15,13 0-114-15,14-6-135 16</inkml:trace>
  <inkml:trace contextRef="#ctx0" brushRef="#br1" timeOffset="201753">14405 2500 524 0,'0'0'197'15,"0"0"-66"-15,0 0-16 16,0 0-16-16,0 0-15 16,0 0-4-16,-37-37-5 0,37 34-8 15,0 3-24 1,0 0-9-16,0 0-10 0,0 0-12 15,0 0 0-15,0 0-2 16,0 9-8-16,0 22-1 16,0 17 36-16,0-3-16 15,0 6-7-15,0 0-6 16,0-6 4 0,0 0-8-16,0 0-3 15,0 1-1-15,0 2-53 16,0-1-316-16</inkml:trace>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18:38.250"/>
    </inkml:context>
    <inkml:brush xml:id="br0">
      <inkml:brushProperty name="width" value="0.05" units="cm"/>
      <inkml:brushProperty name="height" value="0.05" units="cm"/>
      <inkml:brushProperty name="color" value="#ED1C24"/>
      <inkml:brushProperty name="fitToCurve" value="1"/>
    </inkml:brush>
  </inkml:definitions>
  <inkml:trace contextRef="#ctx0" brushRef="#br0">3721 66 808 0,'0'0'181'0,"0"0"-39"0,0 0-6 16,0 0-29-16,0 0-23 16,0 0-23-16,0 0-12 15,10-48-15-15,-10 42-6 16,-10 0-10-16,-33 0-4 16,-21 6-9-16,-27 0-4 15,-16 0 4-15,-16 18-4 16,-4 12-1-16,9 0 0 15,19-6 0-15,33-3 6 16,25-9-4-16,18-2-1 16,12-2 0-16,5-1 1 15,0 5-2-15,-8 9 0 0,-10 12 3 16,1 17 0 0,0 8-2-16,6 5 7 0,11 3 1 15,1 0 3-15,5 7 1 16,0 2 4-16,0 12 2 15,11 10 2-15,9 11 0 16,-8 0-4-16,2 3-2 16,-4-2-1-16,1-1-6 15,3 12 3-15,-2 3-3 16,5 4 0-16,-8 5 2 16,2-5-5-16,-8-1 1 15,-3 3 0-15,0 0 5 16,-6-2-3-16,-11-1 4 15,0-12-4-15,8-2-2 0,9-10 3 16,-3-12-9-16,3-3 5 16,0-2-4-16,0 2 6 15,0 0-7-15,6-8 1 16,0-8 1-16,5-11-1 16,-8 0-1-16,-3 1 2 15,0 11-2-15,0 13 5 16,0 4-3-16,0 5-2 15,-14-7 2-15,8-3 0 16,0-6-2-16,6-2 5 16,-5-7-4-16,5-3-1 0,0-6 1 15,0 0 1 1,0 1-2-16,-3-5 1 0,0 2 1 16,0-10-1-16,-4-6-1 15,7-6-2-15,0-3 2 16,-4 1 2-16,4-5-2 15,-3 2 0-15,3-2 0 16,0-2 6-16,0 0-6 16,0 1 0-16,-3-1-3 15,-7 3 3-15,2 6 2 16,-1-3 1-16,6 0-2 16,-5-8-1-16,8-11 0 15,0-8 0-15,0-6-1 16,0 0 0-16,0 0 1 15,0 0-1-15,0 0 1 0,0 3-2 16,11 1 2 0,12-2 4-16,4-2-4 0,10 0 1 15,6 0-2-15,10 0 2 16,8-6 0-16,5-3-1 16,-5 6-32-16,2 3-78 15,-5 0-103-15,-15 22-396 16</inkml:trace>
  <inkml:trace contextRef="#ctx0" brushRef="#br0" timeOffset="10017">295 1032 357 0,'0'0'552'0,"0"0"-327"15,0 0-29-15,0 0-52 16,0 0-54-16,0 0-30 16,0 0-3-16,3-108-19 15,0 108-9-15,0 0-14 16,5 0-6-16,-5 0-7 15,6 0-2-15,16 33-7 0,2 15 7 16,5 18 5 0,5 3-3-16,-7 3 1 0,1-8-3 15,-5-8 0-15,1-10 2 16,-7-19 0-16,-6-12-2 16,-8-12 2-16,-3-3 1 15,2 0 1-15,-5 0 0 16,0 0 0-16,0-22 6 15,0-19 17-15,0-20-8 16,0-11-14-16,0-3 12 16,3 9-12-16,0 18-5 15,-3 21 1-15,0 18-1 16,0 9 0-16,0 0-1 16,0 0-5-16,0 0-19 0,12 0-51 15,19 15-39 1,10 8-2-16,2 8-141 0,-7 2-157 15</inkml:trace>
  <inkml:trace contextRef="#ctx0" brushRef="#br0" timeOffset="10254">900 1146 554 0,'0'0'279'16,"0"0"-153"-16,0 0 16 15,0 0-29-15,0 0-44 16,0 0-18-16,-33-27-14 0,33 21-25 16,26-6-12-16,21-6 0 15,10 0 10-15,16-1-7 16,-3-1-3-16,1 2-21 16,-7 6-106-16,-11 2-80 15,-22 10-164-15</inkml:trace>
  <inkml:trace contextRef="#ctx0" brushRef="#br0" timeOffset="10527">1428 872 730 0,'0'0'237'0,"0"0"-51"0,0 0-27 15,0 0-46 1,0 0-24-16,0 0-14 0,-31-87-26 15,31 87-24-15,0 0-6 16,0 0-7-16,0 0-2 16,0 0-10-16,0 3-5 15,5 27 5-15,7 13 4 16,2 7 0-16,-1 8-2 16,-2 5-1-16,-5 0-1 15,8 0-15-15,-2-5-59 16,5-8-11-16,3-8-94 15,-6-9-165-15,-1-8-546 16</inkml:trace>
  <inkml:trace contextRef="#ctx0" brushRef="#br0" timeOffset="10925">1686 533 650 0,'0'0'251'0,"0"0"-61"0,0 0-42 15,0 0-4-15,0 0-50 16,0 0-33-16,-21-43-26 16,21 43-17-16,4 0-18 15,30 10-1-15,9 23 1 16,16 15 8-16,5 8 0 16,2 14 3-16,-2 17-5 15,-10 7 9-15,-11 2-11 16,-16-7 0-16,-24 2-2 15,-3-7-2-15,-50 0-17 16,-43 4-82-16,-25-1-182 0,-18-6-334 16</inkml:trace>
  <inkml:trace contextRef="#ctx0" brushRef="#br0" timeOffset="11404">154 752 590 0,'0'0'175'0,"0"0"-10"16,0 0-33-16,0 0-26 16,0 0-1-16,0 0 7 15,-56-60-24-15,53 57-19 16,-5 3-17-16,5 0-33 15,3 0 5-15,-3 0-7 0,0 0-15 16,-11 12-2 0,2 30 0-16,-9 27 3 0,4 24 0 15,11 13 2 1,6 17-3-16,0-3-2 0,13-2 0 16,21-10 0-16,9-15 1 15,4-6-1-15,13-12 0 16,1-8-58-16,-3-16-52 15,0-15-166-15,-15-9-156 16</inkml:trace>
  <inkml:trace contextRef="#ctx0" brushRef="#br0" timeOffset="11786">749 2196 707 0,'0'0'270'16,"0"0"-107"-16,0 0-18 15,0 0-16-15,0 0-46 16,0 0-24-16,-52-75-12 15,52 75-9-15,0 0-22 16,0 0-11-16,0 0-5 0,0 6-7 16,0 21-7-16,0 21 10 15,12 15 4-15,8 7 7 16,0-2-5-16,0-1-1 16,-3-13 3-1,1-12-1-15,-9-15-6 0,2-13-27 16,-5-4-85-16,-6-10-92 15,0 0-66-15,0 0 36 16,0-10-319-16</inkml:trace>
  <inkml:trace contextRef="#ctx0" brushRef="#br0" timeOffset="13102">466 2536 151 0,'0'0'305'0,"0"0"-139"15,0 0-13-15,0 0 5 16,0 0-48-16,0 0-5 15,-24-24-43-15,51 3-50 16,22-4 0-16,19-8-1 16,12 0 0-16,3-3-4 15,-2 0-2-15,-4 3 4 16,-18 6-4-16,-15 12 15 16,-16 3 0-16,-19 9 7 15,-6 3 0-15,-3 0-7 16,0 0-5-16,0 0-3 15,0 0-12-15,0 3-1 0,11 24 1 16,1 3 8-16,5 13 3 16,0-8-5-16,-4-1-6 15,4-5 1-15,-3-2 1 16,0-9-2-16,1-5 1 16,-4-11 0-16,1-2 0 15,2 0 1-15,3 0 4 16,1-11 5-16,-6-17 0 15,-1-4-3-15,-8-1 12 16,0 2 12-16,-3 8-1 16,0 7-23-16,0 10 0 15,0 6-4-15,0 0-4 0,0 0-5 16,0 0-5 0,3 0-1-16,8 3-4 15,1 16 9-15,5 2 6 16,0-7 3-16,-4 1-3 15,-2-9 3-15,-2 0-1 16,-6-6-2-16,2 0 1 0,-2 0-1 16,3 0 0-16,8 0 0 15,-5-8 0-15,2-8 3 16,-2-1 0 0,-2-2-2-16,-3 4 1 0,-1 3-1 15,-3 9 0-15,0 3-2 16,10 0-1-16,4 0-4 15,6 12-7-15,3 15 7 16,0 0 2-16,-6-3-1 16,-4-3 3-16,-2-8-10 15,-5-5 0-15,-3-8-1 16,0 0 7-16,-3 0 6 16,5 0 6-16,-5 0 6 0,3-2 0 15,0-25-4-15,3-4-8 16,5 1 0-16,-2 6 0 15,-3 9 1 1,-1 6-1-16,-2 6 0 0,3 3-5 16,8 0-6-16,7 0 2 15,5 6 7-15,3 12 2 16,-1-5-1 0,-1-2 1-16,-4-1 0 15,-6-8 0-15,-5-2 0 0,-1 0 0 16,-5 0 2-16,1 0 3 0,0-15 0 15,-7-6-1-15,0-3 5 16,0-3-2-16,0 3 13 16,0-4-9-1,0 5-1 1,-7 11 2-16,0 3-5 0,-2 9-2 16,4 0-5-16,2 0-11 0,3 9 0 15,0 24 7-15,0 6 3 16,0 0 1-16,24-9-2 15,13-9-8-15,9-11-5 16,5-10 12-16,5 0 3 16,2-25 3-16,-9-14 2 15,-8 0-2-15,-12-3 1 16,-12 0-3 0,-6 3 12-16,-8 6 14 0,-3-1-3 15,0 7 1-15,-11 6 2 16,-12 7-15-1,0 4-11 1,3 7 4-16,13 3-5 0,1 0-10 16,6 0 5-16,0 24 4 0,0 13 1 15,9 2 0 1,22-6-1-16,5 0-5 16,1-6 1-16,-3 0 2 15,-7-3 3-15,-7-3 5 0,-8-3-5 16,-4-3-4-16,-5-3 0 15,-3-6-9-15,0 0-10 0,-11 0-1 16,-29-3-14-16,-16 3-51 16,-4-6-64-1,-10 0-19-15,-4 0-43 16,-19 0-154-16</inkml:trace>
  <inkml:trace contextRef="#ctx0" brushRef="#br0" timeOffset="13480">1097 1896 536 0,'0'0'325'15,"0"0"-152"-15,0 0-1 16,0 0-31-16,0 0-52 15,0 0-40-15,-76-79-24 16,72 79-25-16,-10 0-2 16,1 25-5-16,-3 11 7 15,-1 3 2-15,11-2 0 16,6 1-1-16,0-11-1 16,32-3-2-16,32-11 2 0,9-13 6 15,-2 0 2-15,-10-13 37 16,-18-16 16-1,-20-2-5-15,-17 2-12 16,-6-5-17-16,0 4 2 16,-37 6-17-1,-26 9-12 1,-16 12 0-16,-8 3-8 0,12 9-31 16,29 36-36-16,19 12-47 0,27 13-96 0,0 7-207 15</inkml:trace>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20:28.323"/>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ED1C24"/>
      <inkml:brushProperty name="fitToCurve" value="1"/>
    </inkml:brush>
    <inkml:brush xml:id="br2">
      <inkml:brushProperty name="width" value="0.05" units="cm"/>
      <inkml:brushProperty name="height" value="0.05" units="cm"/>
      <inkml:brushProperty name="color" value="#808080"/>
      <inkml:brushProperty name="fitToCurve" value="1"/>
    </inkml:brush>
  </inkml:definitions>
  <inkml:trace contextRef="#ctx0" brushRef="#br0">5138 16237 819 0,'0'0'60'0,"0"0"-20"15,0 0 35-15,171-54-17 16,-131 54-25-16,-7 0-4 16,-10 0-7-16,-3 0-8 15,-6 6 24-15,-8 9-9 16,-6 3-6-16,0 3 4 16,0 6-2-16,0 6 2 15,-23 1 7-15,-6 7-11 16,1-1-4-16,4-7-8 0,12-6-6 15,4-12 0-15,8-9-5 16,0 0 1-16,0 0-2 16,0-6 3-16,14 6-2 15,6-6 7-15,4 0 1 16,-1 3-4-16,0 0 1 16,-3 0-3-16,-6 9 4 15,-1 0-4-15,1 9 7 16,-5 6 12-16,2 15-1 15,-5 3 10-15,5 9-3 16,4 13 2-16,2 8-8 16,0 12-2-16,-7 6 1 0,1 1-9 15,-8-1 7 1,-3-6-6-16,0 0 7 0,0-20-1 16,-7-7 3-16,-10-12-8 15,0-9 1-15,-3-6-1 16,3-6-4-16,-1-6-7 15,-7-6 3-15,-2-3-5 16,-10 0-1-16,-2-3-36 16,-9-9-63-16,-1 0-130 15,8 6-314-15</inkml:trace>
  <inkml:trace contextRef="#ctx0" brushRef="#br1" timeOffset="-203344">0 1330 672 0,'0'0'243'16,"0"0"-64"-16,0 0-18 16,0 0-15-16,0 0-34 15,0 0-51-15,0 0-5 16,0-105-14-16,0 102-15 16,0 3-1-16,0 0-14 15,0 0-12-15,8 6-3 16,-5 48-16-16,4 21 17 15,7 24 2-15,-2 4 2 16,-1-7-1 15,-2-2 0-31,-1-7 0 0,-2-18 0 0,0-15 1 16,2-24-2 0,-5-15 2-1,0-12-1-15,-3-3-1 0,0 0 1 0,3 0 9 16,-3 0-1-16,0-15 2 0,0-15-6 15,0-12-5 1,6 2-9-16,12 5 3 0,-1 10-5 16,6 10 6-16,3 7-3 15,8 8-7-15,13 0 2 0,2 8 0 16,3 19 5 0,-6 6 1-16,-9 4-2 0,-13-1 6 15,-15-3-5-15,-3-6 1 16,-6-3-4-16,0 0-7 15,-36-9-2-15,-18-6 0 16,-13 0-26-16,4-9-5 0,6 0-4 16,13 0-24-1,21-2-16-15,23-14-60 16,5-2-170-16</inkml:trace>
  <inkml:trace contextRef="#ctx0" brushRef="#br1" timeOffset="-201136">931 1842 239 0,'0'0'497'0,"0"0"-290"0,0 0-22 16,0 0-22-16,0 0-52 16,0 0-51-16,-84-106-13 15,67 103-9-15,8 3-22 16,-2 0-12-16,1 0-4 15,-3 18-5-15,-8 28 3 16,1 14 2-16,11 3-1 16,9 0 1-16,0-12 0 15,3-8-4-15,26-14 3 16,6-8 0-16,-3-9-8 16,5-12 5-16,-3 0-9 15,-1 0 13-15,-7-24 12 0,-2-12-10 16,-7-12 10-1,-3-9-7-15,-5-6 7 0,-9-1 1 16,0 8-1-16,0 8-1 16,-6 14 0-16,-11 16-4 15,0 12 3-15,4 6-10 16,-7 0-4-16,-6 0-1 16,-5 37-4-16,7 7 7 15,7 8 1-15,17-1-2 16,0-3-4-16,0-9 5 15,31-6 0-15,7-12-2 16,0-6-4 15,0-12 3-31,2-3 3 0,3 0 1 16,-2-21 2-16,2-9 1 0,-10 0 3 16,-2 0-2-16,-5-1-2 15,-6 4 3-15,0 4-1 0,-6 7-2 16,-1 7-1-16,4 7-1 15,6 2 0-15,0 0-4 16,4 0-5-16,-4 11 6 16,-3 11-3-1,-3-7 5-15,0-3 2 16,-8-3 0-16,2-7 1 16,-8 2-1-16,-3-4 0 0,3 0 1 15,-3 0 2-15,0-6 6 0,0-19 4 16,0-4-12-16,-12-2 1 15,-16 8 1-15,2 2-1 16,-4 5-2-16,2 7 0 16,2 9-2-16,3 0-7 15,-1 4 3-15,4 28-1 16,3 13 5 0,11 13 1-16,6-4-1 15,0-6-2-15,34-12 3 16,5-9-7-16,-2-9-2 0,3-9 3 0,-2-6 2 15,-9-3 0-15,2 0 5 16,-12-15 2-16,-2-15 1 16,-6-6 5-16,-8-9-1 0,-3-7 3 15,0 2 11-15,-6 4-5 16,-22 11-4-16,1 10-5 16,1 10-6-16,6 6-1 15,3 9-3-15,0 0-2 16,1 0-1-16,5 24 1 15,8 15 1 1,3 7 1-16,0 2-5 16,27-6-15-16,13-9 6 15,3-9 8-15,4-15-3 16,-7-9 8-16,4 0-3 16,2-9 6-16,5-27 1 15,-1-9 2-15,-1-4-1 16,-8-1 6-16,-10-2 4 0,-11 1 11 15,-14-6 5 1,-6 0-1-16,0-4-6 16,-6 11 0-1,-25 4-4-15,8 13-6 16,6 12 0 0,4 15-7-16,13 6-3 15,-4 0 0-15,-6 0-6 0,-7 36-4 0,0 19 8 16,2 8 3-16,15 6-2 15,0 0 0-15,3-6 1 16,34 0 0-16,2-12 0 0,1-15 0 16,-3-8-1-16,-7-13-1 15,1-12-1 1,-5-3-3-16,-3 0 6 0,-3-7 6 16,1-22-6-16,-4-13 9 15,-5-7-8-15,-4 5 0 0,-8-2 2 16,0 16-2-16,0 12 7 15,0 6-6-15,-14 6 0 16,5 6-4-16,-2 0-1 16,-2 0-3-16,-1 21-4 15,0 18 10 1,5 7 0-16,9-5-1 0,0 1 0 16,0-9 0-16,23-6 1 15,4-8 1-15,4-11 2 16,1-8-2-16,9 0 1 15,5-2 1 1,8-35-1-16,-4-5 4 16,-4-3-3-16,-5 1-1 15,-12 7 1-15,-1 4-2 0,-5 6 1 16,-10 15-2-16,1 9-2 0,3 3-3 16,0 0 0-16,6 24-4 0,-3 12 2 15,0 3 4-15,-4-3 0 16,-2-5-1-16,-5-10 3 15,2-9-4 1,-8-6-6-16,0-6 8 16,0 0 2-16,-3 0 2 0,0 0 2 15,0-18 11-15,-3-13-12 0,-17-1-2 16,-3 1 0 0,3 7 1-16,-1 6 0 0,6 6-2 15,-5 9-4-15,3 3 0 16,-3 0-4-1,-1 18-3 1,1 21 10 0,6 9 1-16,11 4 0 15,3-2-2-15,0-11 0 16,17-5-5-16,10-16-8 16,-4-9 2-1,0-9 2-15,-3 0 9 16,0 0 3-16,-2-15 4 15,-1-12 0-15,-8-6 2 16,-1-3 3-16,-5-1 7 0,-3 4 2 0,0 6 4 0,0 10-7 0,0 7-6 0,0 10-4 16,0 0-5-16,0 0-2 15,0 0-10-15,0 6-4 16,0 25 10-16,0 4 6 16,0 7 0-16,9-3 1 15,11-2-1-15,0-13 1 16,4-6 0-16,-1-9 0 15,-9-6-1-15,6-3-5 16,-3 0 5-16,6-12 6 16,4-21-1-16,-4-3-1 0,-3-3-1 15,-6 6 0-15,-5 6 1 16,-3 14 1-16,-1 7-5 16,-5 6 0-16,0 0-1 15,0 0-5-15,6 0-3 16,7 0-4-16,7 19 9 15,0 4 1-15,0-2 1 16,-6-3 2-16,0 1 0 16,-5-11 2-16,1-1-4 15,-3-7 2-15,-3 0-1 16,5 0 1-16,8-9 2 16,3-16 6-16,3-2-7 0,1 0-1 15,-4 9 2-15,-6 7 2 16,-2 5-4-16,-1 6-5 15,9 0 0-15,6 0-1 16,9 8 2-16,-6 19-7 16,0 0-120-16,6-2-272 15</inkml:trace>
  <inkml:trace contextRef="#ctx0" brushRef="#br1" timeOffset="-195779">6796 1547 768 0,'0'0'165'0,"0"0"-60"16,0 0 31-16,0 0-15 0,0 0-69 16,0 0-39-1,0 0-9-15,147-82-1 0,-74 71-1 16,-2 1-1-16,2 4 2 16,-6 4-3-16,-7-1 1 15,-4 3 0-15,-11-4 1 16,-13 4 0-16,-11-2 5 15,-15-2-1-15,-6 4 1 16,0-8 10-16,0-5 44 16,-10-7-18-16,-21-5-43 15,-7 4 0-15,-3 6 0 16,4 3-3-16,8 0 3 16,5 6 0-16,11 3 1 0,9 0-1 15,4 3-1-15,0 0 1 16,0 0 0-16,0 0-5 15,0 0 2-15,33 3-4 16,7 18 7-16,15 4 4 16,-3 2-3-16,3-4-1 15,-6 2 1-15,-2 2-1 16,-13 0 0-16,-14-3-1 16,-11 0 0-16,-9-4 0 15,0 5-7-15,-14 5 3 16,-35 0-49-16,-18 6-144 15,-3-6-216-15</inkml:trace>
  <inkml:trace contextRef="#ctx0" brushRef="#br1" timeOffset="-198767">3838 1718 167 0,'0'0'331'0,"0"0"-219"0,0 0 8 15,0 0-20-15,0 0-6 16,0 0-8-16,34-102 5 16,-31 96-23-16,-3 3 21 15,3 0-5-15,-3 3-17 16,0 0-29-16,0 0-21 15,0 0-12-15,3 0-5 16,8 18-15-16,1 21 15 16,8 9 3-16,-3 6 3 15,1-6-3-15,-1 0-3 16,-2-8 2 0,2-10-2-16,-3-12 2 0,-2-6-2 15,-4-6 1-15,-5-6 0 16,-3 0 3-16,0 0 2 15,7 0 10-15,6-12-1 0,0-21 14 16,4-15-17 0,-3 0 13-16,-5 6-3 15,-1 9-13-15,-5 8-4 16,-3 13 0-16,0 9-1 0,0 0-2 16,0 3-2-16,0 0-5 15,0 0-41-15,0 0-52 16,9 10-72-16,2 13-17 15,2 4 12-15,-3-2-69 16,-6-7 6-16,5-9-78 16</inkml:trace>
  <inkml:trace contextRef="#ctx0" brushRef="#br1" timeOffset="-198528">4205 1824 29 0,'0'0'226'0,"0"0"-42"0,0 0-15 0,0 0-41 16,0 0-1-16,0 0-21 15,14-58-22-15,-14 52 20 16,0 3-14-16,0 1-16 15,0 2-3-15,0 0-29 16,0 0-18-16,0 0-11 16,0 0-13-16,0 0-16 15,0 21-5-15,0 12 19 16,3 11 2-16,3-7 4 16,2-4-4-16,1-3 1 15,5-9 1-15,-8-6-2 0,1-6 0 16,-3-6-56-16,-4-3-66 15,3 0-30-15,4-3-6 16,2-27-184-16</inkml:trace>
  <inkml:trace contextRef="#ctx0" brushRef="#br1" timeOffset="-198251">4286 1529 516 0,'0'0'139'0,"0"0"-9"15,0 0 16-15,0 0-60 16,0 0-49-16,0 0-21 0,-24-27-5 16,24 27-11-16,0 2 0 15,0 11 1-15,10-1 0 16,7-6-1-16,6-3 3 16,0-3 9-16,1 0 9 15,0 0-6-15,-11 0 3 16,-10-18-4-16,-3 0-4 15,0 0-10-15,-3 5-5 16,-21 5-45-16,-2 8-27 16,6 0-87-16,6 12-75 15,11 21-158-15</inkml:trace>
  <inkml:trace contextRef="#ctx0" brushRef="#br1" timeOffset="-197723">4506 1736 634 0,'0'0'152'16,"0"0"11"-16,0 0-52 15,0 0-7-15,0 0-21 16,0 0-29-16,11-36-14 16,-25 36-25-16,1 0-12 15,-4 0-3-15,3 3-6 16,11 22-1-16,0 4 5 15,3 7 2-15,0 3-2 0,6 1 4 16,21-1-2 0,1-6 0-16,-8-9-8 0,-5-3-3 15,-1-3-15-15,-5-6 1 16,-4-3-3-16,-2-6-7 16,-3-3 11-16,0 0 24 15,0 0 2-15,0 0 7 16,0 0 2-16,0-21-7 15,0-6 5-15,6-9-5 16,21-12-1-16,16-4-3 16,4-2-1-16,4 10 1 15,-14 17 1 17,-11 8-1-32,-13 13 1 0,-9 6-2 0,3 0-2 0,2 0-18 15,5 19 20-15,0 10-6 16,1 8 3-16,-1-4 4 0,-4-3 6 15,-3-3 1-15,0-3-4 16,-4-7-3-16,4-4 0 16,-3-1 5-16,-1-6-5 15,0-3-5-15,-3-3-116 16,0 0-47-16,0 0-2 16,0-27-335-16</inkml:trace>
  <inkml:trace contextRef="#ctx0" brushRef="#br1" timeOffset="-197465">4810 1517 327 0,'0'0'227'0,"0"0"-117"16,0 0-26-16,0 0-30 16,0 0-25-16,0 0-21 15,-3-3 4-15,3 12 8 16,0-3-9-16,0 0 0 15,7-6 14-15,0 0 10 16,-1 0 13-16,5 0-3 16,-5-4-25-16,0-7-8 15,-6 2-12-15,0 0-27 16,0 5-179-16,0 4-239 16</inkml:trace>
  <inkml:trace contextRef="#ctx0" brushRef="#br1" timeOffset="-196328">5225 1303 860 0,'0'0'169'0,"0"0"-4"0,0 0-18 15,0 0-32-15,0 0-72 16,0 0-36-16,0-15-7 15,0 75-10-15,0 21 10 16,3 7 8-16,3-4 1 16,2-3-8-16,-2-12 2 0,4-2-1 15,-3-13 0-15,3-13 0 16,-4-14-1-16,-1-11-1 16,-5-13 0-16,0-3-10 15,0 0-2-15,0 0-4 16,0-12 8-16,0-24 2 15,-25-6-2-15,-2-1 6 16,1 5-2-16,3 7 0 16,3 7 2-16,6 15-1 15,8 7-9-15,6-2 4 16,0 4 3-16,0 0-4 16,3 0-7-16,31 0-10 15,12 6 25-15,15-6-2 0,12 0 3 16,1-2 2-16,-4-20 5 15,-21 4-6-15,-15-3 3 16,-21 3-1-16,-8-3 6 16,-5-6 3-16,0 3 17 15,0 3-12-15,-14 6-7 16,-3 5-1-16,-4 8-9 16,1 2-2-16,3 0-4 15,-1 27 6-15,1 12-5 16,3 9 5-16,7-6 0 15,7-3 1-15,0-6-1 16,0-6 1-16,13-8-2 0,15-11 1 16,1-2 0-1,8-6 0-15,10 0 5 0,6 0-2 16,4-20 0-16,0-5 5 16,-7-5-6-16,-7 0-1 15,-12 3 2-15,-1 3-2 16,-10 6-1-16,0 6 0 15,-8 9-1-15,2 3-1 16,0 0-8-16,-4 0 5 16,1 9-6-16,1 12-7 15,-1 0 3-15,-2-6 7 16,2-3-1-16,-8-6-2 0,0-6 2 16,-3 0 7-16,0 0 2 15,0 0 12-15,0 0 4 16,0-9-6-16,-3-9-8 15,-20 0 6-15,3 6-8 16,-4 3 0-16,1 3-1 16,-2 6-6-16,-1 0 2 15,0 0-4-15,2 30 4 16,10 6 4-16,14 3-1 16,0 4 1-16,0-10 0 15,24-6-6-15,4-6-3 16,-2-12 1-16,3-9 1 15,-1 0 7-15,-1 0 1 0,-7-13 2 16,0-16 6 0,0-13 2-16,-8-7 11 0,6-11 9 15,-9-15 3-15,2-4-10 16,-2-4-11-16,-9 4 1 16,0 16 0-16,0 18-6 15,0 24 19-15,0 15-5 16,-3 6-11-16,-3 0-10 15,-5 6-9-15,2 36-5 16,2 16 14-16,7 13 4 16,0-1-2-16,0-4-1 15,24-3 1-15,-1-9-2 16,0-9 2-16,7-3-2 16,4-11-10-16,3-4-104 0,2-12-116 15,4-9-160-15</inkml:trace>
  <inkml:trace contextRef="#ctx0" brushRef="#br1" timeOffset="-194313">8115 1047 588 0,'0'0'141'16,"0"0"-56"-16,0 0 8 0,0 0-19 15,0 0-14-15,0 0-17 16,-3 0-5-16,3 0-8 15,8 0-16-15,24 0-10 16,32 0 6-16,33 0-1 16,37 0 10-16,22 0-3 15,15 0-8-15,13 0 1 16,10-18-4-16,3-3 2 16,-3-2 0-16,-14 1 1 15,-16 7-3-15,-14 3 0 16,-13 3-4-16,-7 3 3 15,2 3-1-15,-2-3-1 16,-3 0 2-16,-4-6-1 16,1 0-1-16,-6-3 1 0,-5 3 2 15,-3-3-4-15,-3 3-1 16,3 0 0-16,11-3 0 16,15 0 0-16,18 0 0 15,16-3-3-15,12-1 6 16,4 5-3-16,-2 1 1 15,-1 7-1-15,-8 6 0 16,-15-2 2-16,-7 2-2 16,-5-4 2-16,2 4-1 15,7-5-1-15,7-1 0 16,-7-4 1-16,-10 2 0 0,-6-1-1 16,-8-1 0-1,1 4-1-15,-10-3 1 0,-5 3 1 16,-12 4-1-16,-9-2 0 15,-12 2 0-15,-2 2 0 16,0 0 1-16,-3-4-1 16,-6-2 0-16,0 1 1 15,-8-1-1-15,-9 6 0 16,-3 0 0-16,-6 0 1 16,-8 0-2-16,-10 0 0 15,-8 0 0-15,-20 0-20 16,-3 0-156-16,-14 2-193 15</inkml:trace>
  <inkml:trace contextRef="#ctx0" brushRef="#br1" timeOffset="-192255">8152 1075 304 0,'0'0'178'0,"0"0"-70"15,0 0-10-15,0 0-26 16,0 0-8-16,0 0-11 16,-6-19-2-16,6 19-17 15,0 0 1-15,0 0-1 16,0 0-12-16,0 0-8 15,0 16-7-15,0 20-2 16,0 15 53-16,0 9 16 16,0 0-38-16,0 6-2 15,0 6-6 1,0 7-8-16,0 2-2 0,0 3-9 16,0 4-1-16,0 1-4 0,0-1 4 15,0-4 0-15,0-9-5 16,0-6 2-16,6-11-3 15,-3-13-1-15,0-9 1 16,2-9 0-16,-2-6-2 16,0-9 2-16,-3-3 0 15,3-6-2-15,-3-3 0 16,0 0 0-16,3 0 3 16,1 0 2-16,3 0 2 15,-1 0 4-15,15 0-4 16,16 0-4-16,9 0 13 15,18-3-9-15,9-3-1 16,14 0-2-16,27-9-4 0,17 0 0 16,16-3 0-1,16-3 0-15,-2 6 0 0,-1 3 3 16,-16-1-3-16,-17 5 1 16,-5-5 0-16,-7 1 0 15,-2 1 2-15,11-5-3 16,3 1 0-16,7 1 1 15,2-1 1-15,5-4-2 16,7 11 1-16,-1-5 2 16,-1 10 0-16,1 3-6 15,-12-3 4-15,-5 3-2 16,3 0-1-16,11 0 1 0,10 0 1 16,6 0 0-1,1 0 1-15,-1 0-1 0,-7-3 0 16,-9 3 1-16,-14 0-1 15,-6 0 0-15,-10 0 1 16,-1 0 0-16,11 0 0 16,3 0-1-16,14 0 5 15,2-3-5-15,-5 3-1 16,-5-2 0-16,-9 2 1 16,-11 0-1-16,0-4 0 15,-3 4 1-15,8-6 0 16,-5 0 0-16,8 3 0 15,3-3 1-15,-1 0-1 16,-2 0 0-16,-5 3 0 16,-4 0 0-16,-13 3 0 0,-5 0 0 15,-11 0 1-15,-3 0-1 16,-5 0 1-16,-2 0 0 16,-7 0 0-16,-2 0 0 15,-7-6-1-15,-13 6 0 16,-12 0 4-16,-9-3-4 15,-6 3 0-15,4 0-4 16,2 0 4-16,11 0 0 16,6 0 1-16,4 0-1 15,2 0 3-15,-6 0-5 16,-4 0 4-16,-11-3 0 16,-13 0-1-16,-5 0 6 0,-3 0 13 15,-4 3 9-15,0-3-5 16,0-3-4-16,0-3-1 15,0-3-9-15,6-3-5 16,-3-3-4-16,8-6 1 16,-4-6 0-16,-1-7-1 15,5-4 3-15,-8-7-4 16,0-6 13-16,-3-4-13 16,0 4 9-16,0-6 4 15,0-3-11-15,-3 3 6 16,3-6-4-16,0-4 2 15,0-2 2-15,0 3-7 16,-3 2 1-16,-8 4 0 0,-2 6 3 16,-7 3 0-16,-14 0 4 15,-3 6-8-15,4 2 5 16,2 8-6-16,5 1 0 16,3 4 1-16,3 6 0 15,6 6 0-15,-2 3-2 16,-4 6-1-16,-20 7-8 15,-27 5 2-15,-28 0-1 16,-38 5-5-16,-34 28-37 16,-30 6-70-16,-9 0-102 15,4-14-266-15</inkml:trace>
  <inkml:trace contextRef="#ctx0" brushRef="#br1" timeOffset="-191402">8875 2527 679 0,'0'0'126'0,"0"0"-16"16,0 0-16-16,0 0-31 0,0 0-32 16,0 0-19-16,-7-12-12 15,-3 27 1-15,-4 18 3 16,1 0 1-16,10 0-4 16,3 4-1-16,0-4 4 15,0 3-4-15,6-9 0 16,18-3 1-16,5-12 2 15,2-9-1-15,2-3 5 16,1 0-1-16,3 0 2 16,-5-21 5-16,-1-6 30 15,-7-6 14-15,-12-4 0 16,-9 2 10-16,-3-11-21 16,0 1-14-16,-15 7-18 0,-13 7-10 15,-2 13-4-15,7 7-5 16,-3 11-3-16,-5 0-6 15,4 0-39-15,10 33-100 16,17 9-51-16,17-3-133 16</inkml:trace>
  <inkml:trace contextRef="#ctx0" brushRef="#br1" timeOffset="-191030">10749 2530 592 0,'0'0'191'0,"0"0"-57"16,0 0-19-16,0 0-19 16,0 0-37-16,0 0-15 15,0-21-18-15,0 21-16 0,0 0-10 16,0 21 2 0,0 10 0-16,0 4 9 0,0-2 2 15,0 4 5-15,-9 2-13 16,-2 3 3-16,5 0-8 15,-5 0-7-15,11-9-134 16,0-12-258-16</inkml:trace>
  <inkml:trace contextRef="#ctx0" brushRef="#br1" timeOffset="-190582">12039 2515 524 0,'0'0'182'16,"0"0"-124"-16,0 0 16 16,0 0-18-16,0 0-43 15,0 0-1-15,118-23 0 16,-83 23 6-16,-4 0 3 0,-10 17 0 16,-9 4-6-1,-7 1-3-15,-5 1-4 0,0 4 6 16,-8 0-6-16,-22 0 2 15,4-2-1-15,3-10-6 16,12-6-1-16,11-6-2 16,0-3 1-16,0 0-1 15,23 0 0-15,24 0 11 16,16 0-1-16,18 0-10 16,6 0-4-16,0-6-154 15,-10 3-774 1</inkml:trace>
  <inkml:trace contextRef="#ctx0" brushRef="#br1" timeOffset="-190062">13513 2431 632 0,'0'0'71'0,"0"0"30"16,0 0-23-16,0 0-70 0,0 0 0 15,0 0 0-15,0 0 7 16,197-36 1-16,-170 42-3 15,-10 6-2-15,-11-3 0 16,2 3-4-16,-8 0-7 16,0 7 3-16,0-2 1 15,-31 7 4-15,4-9 0 16,7-6-3-16,11-3-4 16,9-2-1-16,0 2-2 15,0 0 2-15,6 3 1 16,20-3 5-16,5 0 1 15,2 2-5-15,1 1 1 16,-2 3 0-16,-4 1-2 16,-4-1-1-16,-9 0-1 15,-1-1-1-15,-11 2 2 0,-3-4 0 16,0 0-4-16,-6 0-1 16,-34 0 5-16,-7-6 0 15,-2 3-25-15,5-3-148 16,19-3-200-16</inkml:trace>
  <inkml:trace contextRef="#ctx0" brushRef="#br1" timeOffset="-189582">15150 2350 784 0,'0'0'96'16,"0"0"14"-16,0 0 20 16,0 0-46-16,0 0-44 15,0 0-19-15,4-15-8 16,-4 15-13-16,0 15 0 15,0 12 1-15,-4 6 2 0,4 0-2 16,0-6 4 0,17-3-3-16,13-9-1 0,7-9 2 15,-3-6 2-15,-1 0 1 16,-2 0 0-16,-8-21-2 16,-6 0 0-16,-8 3-1 15,-2 3 1-15,-4 6-2 16,-3 6 1-16,0 3-1 15,0 0-2-15,0 0-5 16,0 12-9-16,0 21 6 16,0 9 8-16,0 4 1 15,0-1 3-15,0-9-3 16,4-1-1-16,3-4-96 16,-7-13-136-16,0-3-335 0</inkml:trace>
  <inkml:trace contextRef="#ctx0" brushRef="#br1" timeOffset="-188711">14416 804 22 0,'0'0'356'0,"0"0"-266"0,0 0 0 15,0 0-5-15,0 0 1 16,-53-165-2-16,45 156 21 16,5 3-9-16,0 2-19 15,0 4 6-15,0 0-41 16,-2 0-27-16,-1 21-7 16,-3 24-2-16,-2 24 24 15,1 19 14-15,3 17-8 16,4 13 16 15,3 8-15-31,0 0-20 0,0 4-4 0,0-10-12 16,7-6 2-16,12-14-1 15,-2-23-2 1,-3-13-118-16,-11-19-168 16,-3-9-193-1</inkml:trace>
  <inkml:trace contextRef="#ctx0" brushRef="#br1" timeOffset="-188253">12611 948 384 0,'0'0'198'0,"0"0"-24"0,0 0-31 15,0 0-30-15,0 0-18 16,0 0-31-16,-26-50-41 16,26 50-14-16,-8 27-9 15,2 27 0-15,-4 29 12 16,-4 25 7-16,8 19 9 15,-5 9 16-15,8 5-20 16,0-6-15-16,3-6-7 16,0-5 4-16,3-16-6 0,31-14-178 15,2-17-306-15</inkml:trace>
  <inkml:trace contextRef="#ctx0" brushRef="#br1" timeOffset="-187696">11064 861 495 0,'0'0'151'0,"0"0"-18"16,0 0-2-16,0 0-45 15,0 0-2-15,0 0-27 16,0-6-50-16,-3 60-6 16,0 27 15-16,-5 18 8 15,2 4 31-15,2 2-15 16,1 3-17-16,-1-2-12 0,4 2-6 16,0 1-1-1,0-7-4-15,0-15-142 0,4-12-308 16</inkml:trace>
  <inkml:trace contextRef="#ctx0" brushRef="#br1" timeOffset="-187232">9988 915 178 0,'0'0'443'16,"0"0"-324"-16,0 0 11 0,0 0-32 15,0 0-36-15,0 0-47 16,-104 81 8-16,81 6 30 15,3 10-4-15,2 14 1 16,5 9 0-16,3 0-11 16,-1 4-22-16,5-7-12 15,0-5 0-15,3-10-5 16,3-18-124-16,0-17-274 16</inkml:trace>
  <inkml:trace contextRef="#ctx0" brushRef="#br1" timeOffset="-186654">9019 1427 562 0,'0'0'135'0,"0"0"-65"16,0 0 17-16,0 0-51 16,0 0-8-16,0 0 1 15,-11 159 3-15,8-102-3 16,0-9-10-16,3-6 11 16,0-15-11-16,0-9-11 15,0-12 3-15,0-6-10 16,0 0 8-16,0 0 6 15,0 0 40-15,0 0 35 16,0 0 3-16,-3-12-14 16,-5-17-63-16,-4-11-3 0,1 1-4 15,-2-9 2 1,2-6-1-16,2 0-2 0,1-4-6 16,8 4 2-16,0 3-4 15,0 9-1-15,0 12-1 16,24 12-10-16,-1 15-26 15,5 3-71-15,-8 3-56 16,-5 33-73-16,-4 3-86 16</inkml:trace>
  <inkml:trace contextRef="#ctx0" brushRef="#br1" timeOffset="-186481">8944 1755 468 0,'0'0'107'16,"0"0"-62"-16,0 0 6 16,0 0-16-16,235-73-22 15,-146 64-9-15,1 0-4 16,-15 3-257-16</inkml:trace>
  <inkml:trace contextRef="#ctx0" brushRef="#br1" timeOffset="-185986">10665 1552 509 0,'0'0'212'15,"0"0"-91"-15,0 0 5 16,0 0-61-16,0 0-53 0,0 0-2 16,-3 82 9-16,0-37 0 15,3 0-1-15,0 1-3 16,0-7 1-16,0-6-5 15,0-3 5-15,0-9-10 16,0-9-5-16,0-6 3 16,0-4 1-16,0-2-2 15,0 0 12-15,0 0 32 16,0-2 46-16,0-25 1 16,0-12-82-16,-9-3-6 15,1-6-5-15,2-7 3 16,3 4-1-16,3-3-2 15,0 3-1-15,0 11-5 0,0 13 4 16,0 10-6 0,12 11-35-16,8 6-60 0,4 0-52 15,-1 11-22-15,-3 22-15 16,-9 0-108-16</inkml:trace>
  <inkml:trace contextRef="#ctx0" brushRef="#br1" timeOffset="-185818">10642 1826 276 0,'0'0'259'15,"0"0"-150"-15,0 0-54 0,0 0-39 16,0 0-6 0,0 0-1-16,211-87-7 0,-138 64-2 15,-5-2-189-15</inkml:trace>
  <inkml:trace contextRef="#ctx0" brushRef="#br1" timeOffset="-185381">11611 1504 651 0,'0'0'193'0,"0"0"-116"0,0 0 11 16,0 0-14-1,0 0-60-15,0 0-6 0,0 79 33 16,0-34-20-16,0 0-18 16,0-2 8-16,0-10-3 15,0-6 1-15,0-12-3 16,0-7-2-16,0-8-2 15,0 0 5-15,0 0 21 16,0 0 53-16,5-2 6 16,-5-25-10-16,0-10-57 15,0-5-13-15,0 3-3 16,0-3 0-16,-5-3-1 16,2 0-1-16,3-6-2 15,0 5 0-15,0 5 0 16,20 4-2-16,17 16-10 15,7 10-37-15,5 11-68 16,-5 0-56-16,-7 21-17 16,-17 12-95-1</inkml:trace>
  <inkml:trace contextRef="#ctx0" brushRef="#br1" timeOffset="-185229">11651 1664 378 0,'0'0'210'15,"0"0"-86"-15,0 0 46 0,0 0-58 16,0 0-63 0,0 0-45-16,41 4 6 0,25-20-10 15,18-2-4 1,6 0-248-16,-3-3-538 0</inkml:trace>
  <inkml:trace contextRef="#ctx0" brushRef="#br1" timeOffset="-184615">13687 1423 814 0,'0'0'89'15,"0"0"22"-15,0 0 27 16,0 0-79-16,0 0-43 15,0 0-10-15,-6 25-4 16,-5 11 20-16,5 5 2 16,-1 2-13-16,7-1 2 15,-3 3-4-15,3-3-1 0,0-9-3 16,0-12-2 0,0-12 1-16,0-6-2 0,0-3 0 15,0 0 4-15,0 0 34 16,0 0 49-16,0-20-14 15,0-23-44-15,0-11-23 16,0-3-6-16,0-9 1 16,0-13-1-16,0 2-1 31,0-2-1-31,0 13 0 0,13 14-2 16,4 23-4-1,0 14-9-15,6 11-14 16,10 4-57-1,7 10-41-15,-3 32-11 16,-10 12-48 0,-17 3-123-1</inkml:trace>
  <inkml:trace contextRef="#ctx0" brushRef="#br1" timeOffset="-184565">13687 1423 475 0</inkml:trace>
  <inkml:trace contextRef="#ctx0" brushRef="#br1" timeOffset="-184525">13687 1423 475 0,'-124'199'114'0,"161"-214"11"0,20-3-22 0,13 0-59 0,14 6-27 0,6 5-13 16,-3 2-4 0,-10 5-195-16</inkml:trace>
  <inkml:trace contextRef="#ctx0" brushRef="#br1" timeOffset="-183941">15178 1363 820 0,'0'0'111'0,"0"0"-12"16,0 0 21-16,0 0-83 15,0 0-36-15,0 0 8 16,0 60 20-16,-11-27-4 16,5 1-8-16,3-4 2 15,3-6 10-15,-4-6-6 16,4-9-8-16,0-6-1 15,0-3-2-15,0 0 15 16,0 0 16-16,0 0 5 16,0 0 8-16,-4 0-1 15,-2-15-8-15,0-15-35 16,-2-7-1-16,2-5-2 16,6-3-2-16,0-9 0 0,0-6-2 15,3 3-3 1,14 9 0-16,3 15-1 15,1 9-1-15,2 9-3 0,3 3-2 16,0 3 1 0,6 5-18-1,-3 4-37-15,-6 0-59 16,-9 31-93 0,-11 8-67-16,-3-1-146 15</inkml:trace>
  <inkml:trace contextRef="#ctx0" brushRef="#br1" timeOffset="-183886">15178 1363 447 0</inkml:trace>
  <inkml:trace contextRef="#ctx0" brushRef="#br1" timeOffset="-183834">15178 1363 447 0,'-54'178'134'0,"121"-178"34"0,13 0-15 0,10-3-80 16,-9-4-39-16,-21 5-24 16,-33 2-10-16,-27 0-35 15,-14 0-788-15</inkml:trace>
  <inkml:trace contextRef="#ctx0" brushRef="#br1" timeOffset="-181533">218 4128 563 0,'0'0'175'0,"0"0"-40"0,0 0-21 15,0 0-28-15,0 0-30 16,0 0-28-16,0 0-7 16,-4-9-9-16,4 18-8 15,0 20-3-15,0 11 36 16,0 2-14-16,0 0-15 15,0 3 3-15,4-6-4 0,3-3-5 16,-1-8 1 0,-2-8-3-16,3-11 2 0,-4-5-2 15,4-4 1-15,-4 0-1 16,14 0 2-16,6 0 3 16,7-25 5-16,7-4 3 15,-3-8-2-15,-11 4-6 16,-3-3-1-16,0 3-1 15,-10 8-2-15,1 5 6 16,-8 11 0-16,0 9-7 16,-3 0-3-16,6 0-3 15,5 2-16-15,9 23 22 16,3 8 0 0,0 0-1-16,1-3 2 0,-7-8-1 0,-2-8 1 15,-1-5-1-15,-11-5 2 16,0-4-1-16,2 0 1 15,-5 0 2-15,6 0 6 16,0 0-5-16,8-10-3 16,7-13 1-16,-9-2-1 15,2 1-2-15,0 3 6 16,-5 6-6-16,-3 9 0 16,-6 6 0-16,5 0-2 15,1 0-9-15,7 0-6 16,7 21 16-16,5 3-3 0,1 0 3 15,7-6 2 1,-6-6-1-16,0-6 2 0,-10-6-2 16,-5 0 2-16,-1 0 4 15,-2 0 7-15,2-27-5 16,-1-12-2-16,4-3 11 16,-5-12 4-16,-6 3 16 15,0-7 14-15,-3-5-11 16,0-3-2-16,0 0-15 15,-19 9-5-15,2 18 3 16,7 18-9-16,3 11-1 16,4 10-7-16,3 0-4 15,0 16-15-15,0 38-3 16,0 18 17-16,20 16 2 16,13-5 1-16,10 2-2 0,8-14 0 15,5-7 0-15,5-12-15 16,-1-20-51-16,-7-16-50 15,-10-14-15-15,-18-2-121 16,-25 0-104-16</inkml:trace>
  <inkml:trace contextRef="#ctx0" brushRef="#br1" timeOffset="-181344">1018 4092 565 0,'0'0'198'0,"0"0"-63"0,0 0-76 16,0 0-42-16,210-55-11 16,-87 28 0-16,1 3-2 15,-14 6-4-15,-33 12-32 16,-36 6-201-16,-29 0-261 16</inkml:trace>
  <inkml:trace contextRef="#ctx0" brushRef="#br1" timeOffset="-180875">95 3791 532 0,'0'0'176'16,"0"0"-50"-16,0 0-2 15,0 0-37-15,0 0-16 16,0 0-42-16,-54-49-21 16,54 49-4-16,0 0-4 15,0 0 0-15,0 0-2 16,0 4-6-16,0 17 8 15,3 3 4-15,34 0 1 16,13-10 4-16,7-4 1 16,7-10 6-16,-10 0 10 15,-4 0 3 1,-21-6 12-16,-6-12 12 0,-15 0 13 0,-8-6-3 16,0-1-14-16,0-2-15 15,-34 4-19-15,-10 2-12 16,-2 9-3-16,3 8-2 15,5 4 2-15,6 0-7 16,4 16 5-16,2 13-4 16,13 11-75-16,13-5-80 15,0 2-95-15,23-10-211 16</inkml:trace>
  <inkml:trace contextRef="#ctx0" brushRef="#br1" timeOffset="-176521">6896 3962 809 0,'0'0'98'0,"0"0"3"16,0 0 4-16,0 0-45 15,0 0-38-15,0 0-1 0,0 0-12 16,33-17-3-16,18 17 0 16,8 0-2-16,2 0 1 15,-4 0 3-15,-8 0-4 16,-5 0 0-16,-10 0 2 16,-8 0 4-16,-9 0 2 15,-10 0 9-15,-4 0 22 16,-3 0 23-16,0-7-12 15,0-11-3-15,0-3-41 16,-13 0 5-16,-15 0-8 16,2-1-3-16,0 8 1 15,2-1-2-15,1 3-2 16,3-1 0-16,3 7-1 16,11 1 1-16,1 5 0 15,5-3-1-15,0 3 0 0,0 0 0 16,0 0-3-16,20 0-3 15,14 3 5-15,13 18 1 16,7 6 1 0,2 3 0-16,-2-3 1 0,-7-3-2 15,-10-3 0-15,-17-6 0 16,-7 0-1-16,-10 3-2 16,-3 6-1-16,-7 4-1 15,-39 7-20-15,-18 4-123 16,1 1-187-16</inkml:trace>
  <inkml:trace contextRef="#ctx0" brushRef="#br1" timeOffset="-179245">2672 4136 535 0,'0'0'302'16,"0"0"-159"-16,0 0 3 0,0 0-26 15,0 0-41-15,0 0-28 16,-58-120-15-16,46 109-11 15,-2 5-14-15,-3 2-8 16,0 4-3-16,-13 0-12 16,-7 25 11-16,2 16 1 15,-3 7-1-15,12 6-1 16,9-8 0-16,14-4 2 16,3-15-9-16,0-6-9 15,23-12-12-15,10-9 3 16,4 0 10-16,3-12 17 15,1-24 5-15,-9-12 2 0,5-9 5 16,-10-10 21-16,-1-11 11 16,-1-12-8-16,-13-1 9 15,-4 2-17 1,-8 7-16-16,0 16 8 0,0 24-3 16,-14 18-8-16,8 18 0 15,6 6-7-15,-5 0-2 16,5 0-10-16,-6 30-4 15,0 24 9-15,-8 24 5 16,4 10 2-16,3-1-1 16,1 3 1-16,6-9-2 15,0-2 0-15,0-10 3 16,17-15-3-16,9-15-3 0,8-21 2 16,2-9 1-16,-2-9 0 15,-2 0 0-15,-1-3 4 16,2-27 0-16,-2 0 2 15,-5-3-4-15,-6 2 2 16,-13 8 0-16,-4 2-4 16,-3 5 3-16,0 4 1 15,0 12-3-15,0 0-1 16,0 0 0-16,0 0-7 16,-19 6-8-16,-1 27 0 15,-3 10 15-15,9-1 0 16,14-3 0-16,0-9-1 15,0-9 0-15,26-3-5 16,14-9 4-16,4-9-1 0,10 0-3 16,-4-9 6-16,-1-24 1 15,-5-3 0-15,-7-7 1 16,-8 2 0-16,-8-1 1 16,-11 5-3-16,-3 7 3 15,-7 12-1-15,0 9-2 16,0 6 2-16,0 3-2 15,0 0-3-15,0 0-8 16,0 0 1-16,0 10-12 16,-3 13 20-16,-11 4 0 15,10-2-1-15,4 2 2 16,0 0-3-16,0 6 4 16,4-3-1-16,13 0 1 0,-3-6-1 15,-8-6 0-15,-3-3 0 16,-3-9-4-16,0-3 4 15,0 0 1-15,-6 3-12 16,-41 4-16-16,-13-4 28 16,-15-4-128-16,12-2-52 15,16 0-77-15,21 0-227 16</inkml:trace>
  <inkml:trace contextRef="#ctx0" brushRef="#br1" timeOffset="-178828">2969 3887 319 0,'0'0'354'0,"0"0"-175"15,0 0-19-15,0 0-22 16,0 0-48-16,0 0-25 16,-7-12-23-16,7 12-30 15,-3 0-12-15,3 0-4 16,-4 0-10-16,4 0 2 15,0 3 1-15,0 9 3 16,21 0 5-16,13-12 2 16,9 0 1-16,-7 0 6 15,-2-6 2-15,-8-18 5 16,-9 0-2-16,-11-3 15 16,-6 3 9-16,0 0-2 15,0 5-13-15,-26 5-18 0,-17 5-2 16,-4 9-8-16,-4 0 4 15,19 0-32-15,14 21-65 16,18 18-40 0,24 3-88-16,45 0-163 0</inkml:trace>
  <inkml:trace contextRef="#ctx0" brushRef="#br1" timeOffset="-177085">3754 3764 665 0,'0'0'250'0,"0"0"-101"0,0 0-2 0,0 0-30 15,0 0-39-15,0 0-39 16,-3-54-25-16,0 63-14 16,-4 36-11-16,-3 18 11 15,0 12 5-15,-1 3-5 16,2 7 4-16,-2-1-4 15,5-12 1-15,3-12 0 16,3-21-1-16,0-18-88 16,0-12-51-16,0-9-4 15,0 0 64-15,0-6 65 16,0-21-32-16,0-3-3 16,-20-3 27-1,-7 6-6 1,0 3 8-16,3 5 9 15,4 11 11-15,8 1 2 16,9 7 20-16,-2 0 17 0,5 0 4 0,0 0-13 16,0 0-24-16,31-2-4 15,22-4 9-15,24-3 9 16,10-9 12 0,6-1-4-16,-9 5-7 15,-21-1 5 1,-22 5-9-16,-18 4 2 15,-12 1 10-15,-8 5 4 0,-3-4 13 0,0 4 1 16,0 0-5-16,0-6-7 0,0 0 6 16,-14 4-21-16,-6-5-20 15,-7 4-4-15,1 3-7 16,-5 0 9-16,-5 6 0 16,2 21 2-16,5 4-1 15,9 4-1-15,12 5 1 16,8-1 0-16,0-3 1 15,23-9-2-15,14-9-6 16,4-12-8-16,-1-6 15 16,-7 0 1-1,-2 0 7-15,-8-21 1 16,-3-9-3-16,-3-4 1 0,-5 7 3 16,-4 4 7-1,-8 8 12-15,0 5-2 0,0 4 7 16,0 6-6-16,0 0-14 0,0 0-13 0,0 0-5 15,0 0-6-15,0 10-4 16,0 13 2-16,13 8 13 16,10 2 3-16,0-9 0 15,5 0 2-15,1-9-4 16,1-3 4-16,1-6-2 16,-2-6-1-1,2 0 2-15,5-6 3 0,-5-21-1 16,-8 3-1-16,-3 0 0 15,-7-3-1-15,-2 3 2 16,-8 5-2-16,0 11 0 16,-3 5 2-16,0 3-3 15,0 0-3-15,0 0-5 16,0 0-1-16,11 0-12 0,-2 5 7 16,8 7 11-16,0 3 1 15,-1-2 0-15,1-7 2 16,-3 3-2-16,3-6-2 15,-2-3 3-15,-4 0-2 16,-2 0 2-16,5 0 6 16,3 0-7-16,4-21 6 15,-1-4-6 1,3-2-2-16,-3 4 2 16,-7 5 0-16,-3 5 1 15,-6 13-4-15,-4 0 2 0,3 0-2 16,3 0-1-16,8 0-7 15,3 19 4-15,3 4 2 0,3 8 3 16,-6-2-2 0,-4 2 0-16,1-8 2 15,-5-1 1-15,5-4 2 0,-5-6-1 16,8-3-1-16,-3-9 1 16,9 0-1-16,7 0 6 15,7-21 1-15,3-12-3 16,-2-9-3-16,-3 0-1 15,-1-10 3-15,-1 7-2 16,-5 3 4-16,-8 13-5 16,-11 13 0-16,-2 10 1 0,6 6-1 15,5 0-8-15,-1 0 2 16,6 24-3-16,-8 3 2 16,5 4 7-16,-6-8-4 15,0-4 3-15,-7-7 1 16,-1-10 0-16,-6-2 1 15,0 0-1-15,0 0 4 16,0 0 2-16,0 0 6 16,0-12 1-16,0-15-10 15,0-9-3-15,0 3-1 16,-20 3-2-16,-4 3-1 16,-2 9-1-16,6 9 1 15,0 6-3 1,0 3-7-16,-1 0 3 0,-2 21 3 15,6 24 2 1,11 9 6-16,6 3 2 16,0-2-2-1,3-10 2-15,28-9-2 0,8-12 2 16,9-15-4-16,8-9 4 16,7 0-1-16,4 0 0 0,0-27 2 15,-10 0 4 1,-14-3-7-16,-12 0 5 0,-7-3-5 15,-12-4 3 1,-9 4-1-16,-3 0 0 16,0 6 0-16,-9 10-2 15,-14 7 2-15,-1 7-4 0,4 3-4 16,-3 0-9-16,6 18 5 16,3 21 10-16,11 10 0 15,3-1 1-15,0-4 0 0,3-7 0 31,20-4 3-15,14-9-2-16,7-9-1 16,25-3-2-16,18-12-5 15,14 0-53 1,3 0-178-16,-11-24-321 16</inkml:trace>
  <inkml:trace contextRef="#ctx0" brushRef="#br1" timeOffset="-175120">8360 3505 480 0,'0'0'131'16,"0"0"0"-16,0 0-8 0,0 0-51 15,0 0-4-15,0 0-26 16,6-9-20-16,38 9-8 16,30-3 6-16,36 0 48 15,20 0-10-15,30-3-9 16,24-1-18-16,20-1-14 16,9-1-6-16,-5-1-6 15,-8 5 3 1,-12-1 0-16,-15 0-5 15,-22 2-2-15,-24 2 3 16,-17-7-2 0,3 0-1-16,8-6 4 15,9 0 0 1,8 3 5-16,-7-1-10 16,-1 1 0-16,0 0 0 15,3-3 2-15,8 0-2 0,5 1 0 16,1-2 0-16,1 5 1 0,-7 1-1 15,-5 4 1 1,1 1-1-16,-10 1 0 16,-3 2 0-16,-6 2 0 0,-8-4 2 15,-11 4 1 1,-1-3-3-16,2 3 0 16,3 0 0-16,8 0 1 15,-1 0 0-15,4 0-1 0,-4 0 0 16,-3 0 1-16,-3 0-1 15,-8 0 0-15,-2 0-1 16,-1-6 1-16,0 0 0 16,5 0 0-1,3-3 0-15,-2 3 0 0,5 3 0 16,6 0 2-16,-3-3-2 16,-3 0 0-16,-4 0 0 15,-6 3 1-15,-5 0-1 16,-5 3 1-16,0-3-1 15,0 3 1-15,-1-3 0 16,1 3-1-16,0 0 0 16,-1 0-1-16,0 0 2 15,-3-3 2-15,-5-3-3 0,-12 3-1 16,-4 0 1-16,-2 3 1 16,1-3-1-16,-5 3 0 15,-2 0 0-15,-8 0 0 0,-10 0 0 16,-7 0 0-1,-12 0 0-15,-14 0-1 16,0 0 1-16,-20 0-104 0,-50-6-288 0</inkml:trace>
  <inkml:trace contextRef="#ctx0" brushRef="#br1" timeOffset="-172397">8534 3520 449 0,'0'0'229'0,"0"0"-158"16,0 0 24-16,0 0 9 16,0 0-33-16,0 0-3 15,0-3 5-15,0 3-42 0,0 0-2 16,0 0-4-16,0 0-13 15,0 0-1-15,0 0 1 16,0 0-7-16,0 0 6 16,0 0-4-16,0 0-4 15,0 0-3-15,0 0 0 16,0 0-2-16,0 0-3 16,0 0-8-16,0 0 0 15,0 0-1-15,0 0 10 16,0 0 0-16,-7-9-20 15,-3 3-22-15,-3-3 10 16,-4 0 14-16,3 3 13 0,-3-3 0 16,5 3 9-16,-5 0 0 15,-4 0-1-15,1 2-2 16,3 2 0 0,2 2-4-16,-2 0 2 0,6 0 5 15,5 0-1-15,3 0-1 16,3 0-2-16,0 0 0 15,0 0-2-15,-4 0 6 16,-6 0 2-16,3 9 0 16,-3 3 13-16,3 0-3 15,4-3-6-15,0 6 3 16,0 6 26-16,3 3-19 16,0 3-9-16,0 10 40 0,0-4-27 15,0 5 1 1,3 5 2-16,6 2-1 0,8 3 15 15,-7 0-14 1,1 3 0-16,-5-3-4 16,-3 0-2-1,5 0-3-15,-8-6 1 16,0 1-2 0,0-7-2-1,0-1-2-15,3-4-4 16,0-7 0-16,3-3-1 0,-1-9-2 15,-2-3 1-15,0 0-3 0,0 0 1 0,0 3 0 16,0 4 0-16,0 1-1 16,5-2 3-16,1 1-3 15,2-4 1-15,-1-1-1 16,3-1 1-16,0-2 3 16,-2 1-4-16,-2 1 1 15,2 2-1-15,-2-1 5 16,2 1-8-16,-2 1 7 0,-1 2-8 15,1-1 6-15,-2-4-2 16,0-1 5-16,-4-6-5 0,4-3 0 16,4 3-1-16,-5 3 3 15,-3-4 0-15,3 2 1 16,-6-1-2-16,3 0-1 16,2 3 0-16,-2-3 0 0,-3 3 0 15,0-6 0 1,0 0 0-16,0 0 0 15,0 0-4-15,3 0 4 0,-3 0 0 16,0 3 3-16,0 0-5 16,0 3 2-16,0 0-2 15,3 0 2-15,-3 0 5 16,3 0-4-16,0-3-1 16,2 0 0-16,4 3 1 15,-3 0 1-15,8 0-2 16,0 6 2-16,-4-3-1 15,7-3-1-15,0 3 3 16,-5-3 0 0,5 0-2-16,0 0-1 0,3 0 1 15,13 0-4 1,18-6 6-16,16 0-1 0,20 0-2 16,16 0 2-1,14-9 0-15,7-6 1 16,-5-3-1-16,-4 0-2 0,-11 3 0 15,-8-3 1 1,-3 6-1-16,-6 0 1 16,-4 3-1-16,-2 3 0 0,6 0 1 15,3 0-1-15,-3-3 1 0,4 3 2 16,-1 0-3-16,-3-3 3 16,6 3 0-16,1-4-3 15,9 5 0-15,8-5 0 16,3 4 0-16,2 0-2 0,-1 4 0 15,-2-1 1 1,0-1 0-16,5-2 1 16,1 0-2-16,2 0 1 0,3-3 0 15,-1 1 1-15,-6-2 1 16,-3 1 0-16,-4 9-1 16,-7 0-1-16,1 0 1 15,0 0 0-15,-8 0 0 16,2 0 3-1,-5 0-6 1,-6 0 3 0,3 0 0-1,1 0 0-15,-4 0 0 16,9 0 0-16,5 0 0 16,6 0-3-16,3 0 4 15,3 0-2-15,2-6 0 16,-5-2 0-16,3 2 0 0,8-7 0 15,-2 1 1-15,5 0 0 16,4 1 0-16,-9 1 0 0,-4 1 0 16,-5 3 0-16,-9 0 0 0,-8 0 1 15,3 3-1-15,4-3 0 0,7 3 0 16,0-3 1-16,3 3 0 16,1 0 3-1,-11 0-3 1,-7 0-1-16,-1 0 0 15,-16 0-1 1,-2 0 1-16,-7 0 0 0,-4 0 0 16,-4 3-1-16,5 0 1 0,-1 0 0 15,6 0 0-15,-10-3-1 16,-2 0 1-16,-11 0-4 16,-8 0 4-1,-9 0 3-15,-12 0-3 16,-3 0 1-16,-8 0-1 15,8-3 1-15,10 0-1 0,19-3-1 16,7-1 1-16,10 5 0 16,-7-4-2-16,-10 0 4 15,-6 0-1-15,-10 3-1 16,-10 0 1-16,-6 0 0 0,-5 2-1 16,-3-2 2-16,-3 4 0 15,3-7-1-15,-3-1 5 0,8-1-5 16,-5-1 0-16,3-3 2 0,3-3 2 15,-1-3-3-15,5-6 0 0,-3-4 2 16,0-2 16-16,1-3-6 16,-5-6-6-16,0 0 3 15,-1-4-3 1,-2-2-3-16,0-2-1 16,0-4 2-16,3 2-3 0,-1 7 1 15,-2 0-1 1,-3 6 4-16,0 9-1 15,0 0 7-15,0 3-2 16,0 3 0-16,0-3-5 0,-3 0 0 0,-8 0-3 16,2 6-2-1,1 0-1 1,2 5 3 0,3 7 0-16,-1 1-3 0,-3-2 0 15,-6-1-3-15,-7-8 0 16,-14-2-2-16,-19 3-3 15,-24-3 3-15,-33 9-1 0,-47 9-22 16,-57 3-67-16,-43 6-148 0,-11 18-433 16</inkml:trace>
  <inkml:trace contextRef="#ctx0" brushRef="#br1" timeOffset="-171631">10191 3481 287 0,'0'0'594'0,"0"0"-457"16,0 0-1-16,0 0 5 15,0 0-28-15,0 0-47 16,-44-69-34-16,44 69-29 16,0 30-3-16,0 24 0 15,0 15 9-15,0 10 4 16,0 10 2-16,0 2 3 16,0 5 5-16,0 0-4 15,0-3-9-15,14-2-1 16,-4-13-5-16,1-9-1 15,-2-15 2-15,-6-8-5 0,0-10 3 16,-3-7-3-16,5 2-30 16,4-4-129-16,14-12-276 15</inkml:trace>
  <inkml:trace contextRef="#ctx0" brushRef="#br1" timeOffset="-171064">12059 3387 576 0,'0'0'181'0,"0"0"2"0,0 0-39 16,0 0-38-16,0 0-9 15,0 0-1-15,-23-44-27 16,20 44-22-16,3 0-10 16,0 0-16-16,0 0-5 15,0 0-5-15,0 0-11 16,0 12-1-16,0 30-5 15,0 18 6-15,0 21 8 16,0 3 1-16,0 0 4 16,0 4-5-16,9-7 3 0,5-3-8 15,-3-9 2 1,-2-5-3-16,-3-10 0 0,2-4-1 16,-8-1-1-16,0-4-8 15,0-3-85-15,0-8-240 16,20-17-681-16</inkml:trace>
  <inkml:trace contextRef="#ctx0" brushRef="#br1" timeOffset="-166998">13664 3355 656 0,'0'0'158'0,"0"0"-25"15,0 0 13-15,0 0-20 16,0 0-40-16,0 0-20 0,0-6-14 15,0 6-19-15,0 0-7 16,3 0 1-16,-3 0-2 16,0 0-7-16,0 0-4 15,0 0-9-15,0 23-5 16,0 25 3-16,0 22 8 16,0 8 2-16,0 9-8 15,-10 4 2-15,0 2 7 16,-3-3-5-16,-1-6 6 15,0-9-9-15,5-11-3 16,6-16 5-16,3-12-7 16,0-9 2-16,0-6-1 0,0-9 0 15,0 6-1-15,0-6-1 16,0 0 0-16,0 0 2 16,0-6-1-16,0 0 0 15,0-3 1-15,0-3-2 16,0 0 0-16,0 0 1 15,0 0 2-15,0 0-2 16,0 0-1-16,0 0-7 16,-8 0-31-16,8-18-46 15,0-15-208-15,0-15-248 16</inkml:trace>
  <inkml:trace contextRef="#ctx0" brushRef="#br1" timeOffset="-166299">15164 3204 608 0,'0'0'222'0,"0"0"-94"16,0 0-1-16,0 0 2 16,0 0-30-16,0 0-20 15,0-6-11-15,0 6-22 16,0 0-8-16,0 0-13 0,0 0-12 15,0 0-3 1,0 6-3-16,0 33-5 0,0 22 2 16,0 20 23-16,-3 3-9 15,0 6 0-15,-5 3-1 16,5-5-5-16,-3-1-2 16,3 0-2-16,3-2-2 15,-5-2 1-15,2-2-3 16,3-8 1-16,0-1 0 15,0-9-3-15,0-5 3 16,-3-11-4-16,0-7 1 16,3-13 1-16,0-9-2 0,0-7 0 15,0-7 0 1,0-4 1-16,0 0 2 0,0 0-3 16,0 0 3-16,0 0 1 15,0 0 0-15,-6-25-5 16,-2-4-79-16,8-4-103 15,-6 2-464-15</inkml:trace>
  <inkml:trace contextRef="#ctx0" brushRef="#br1" timeOffset="-163948">9309 4967 674 0,'0'0'258'15,"0"0"-142"-15,0 0 39 16,0 0-21-16,0 0-41 0,0 0-40 16,0 0-17-16,0-24-12 15,0 24-15-15,-10 0-2 16,-10 15 1-16,-8 14-4 16,13 11-2-16,4 2-2 15,11 3 0-15,0-2-2 16,11-10 2-16,21-10 0 15,9-4 1-15,2-13 1 16,4-6 1-16,4 0-2 16,-12 0 5-16,-5-21-1 15,-8-10 3 1,-6-4 8 0,-6-11-5-16,-14-5 15 15,0-3-10 1,0 6-2-1,-34 6-14-15,-6 15 0 16,-7 15-2-16,4 8 0 0,-1 4 0 16,4 0-3-1,11 25-16-15,5 14-65 0,18 6-118 16,6 3-127-16,50-6-314 16</inkml:trace>
  <inkml:trace contextRef="#ctx0" brushRef="#br1" timeOffset="-163557">10957 4796 560 0,'0'0'260'0,"0"0"-140"15,0 0 15-15,0 0 17 0,0 0-47 16,0 0-32-16,0-33-16 16,0 33-17-16,0 0-17 15,3 0-5-15,0 0-9 16,-3 0-5-16,3 0-4 15,-3 35 2-15,0 13 1 16,0 12 11-16,0-2-5 16,0-4-1-16,0-6-7 15,0-6 2 1,0 1 0-16,0-4-3 0,0-1-23 16,-6 1-150-1,6-8-302 1</inkml:trace>
  <inkml:trace contextRef="#ctx0" brushRef="#br1" timeOffset="-162597">12892 4696 667 0,'0'0'229'0,"0"0"-117"15,0 0 5-15,0 0-23 16,0 0-52-16,0 0-30 16,66-18-4-16,-32 18 0 15,-13 3-2-15,-6 21-5 16,-7 6 1-16,-8 10-2 0,0 4 2 15,-17 8 3-15,-27-4 6 16,-2-9-7-16,9-12 8 16,10-9-11-16,16-9 4 15,8-6-4-15,3-3-1 16,0 0 0-16,0 3-2 16,11 3 2-16,39 0 0 15,23-6 1-15,24 0-1 16,13 0-56-16,4-15-130 15,-4-9-230 17</inkml:trace>
  <inkml:trace contextRef="#ctx0" brushRef="#br1" timeOffset="-162199">14309 4642 874 0,'0'0'87'15,"0"0"-45"-15,0 0 56 16,0 0-36-16,0 0-21 16,193-24 6-16,-166 24-21 15,-10 0-13-15,-6 12-5 16,-11 3 1-16,0 3-6 15,0 6 2-15,-31 12 3 0,-13 0 0 16,1 1 1-16,6-8-8 16,16-8 5-16,18-2-6 15,3-11-6-15,0 8 6 16,8-11 0-16,18 1 6 16,1 0 1-16,2-6-5 15,-1 6 2-15,-1 1 0 16,-10 1 0-16,6 2-2 15,0 2 0-15,-3 3-2 16,0 0 0-16,-10-3 0 16,-7-6 0-16,-3-3 0 15,0-3 2-15,-13 6 5 0,-33 3-6 16,-15-3 9 0,-5 3-6-16,2-6-4 0,7 6-94 15,20 3-162-15,21 3-168 16</inkml:trace>
  <inkml:trace contextRef="#ctx0" brushRef="#br1" timeOffset="-161693">16000 4599 906 0,'0'0'155'0,"0"0"-39"16,0 0 17-16,0 0-19 15,0 0-40-15,0 0-23 16,23-56-23-16,-23 56-18 15,0 0-10-15,0 8-4 16,0 17 2-16,0 5 2 16,0 6 2-16,0-3-1 15,10 0-1-15,17-12 3 0,9-6 0 16,8-9-1-16,-4-6 2 16,-3 0 1-16,-7 0-1 15,-7-15-1-15,-3-3 2 16,-3 3-1-16,-6 3-3 15,-8 9 1 1,-3 3 1-16,0 0 8 0,0 0 2 16,0 0-10-16,0 0-3 15,0 9-9-15,0 30 0 16,0 12 9-16,0 9 2 16,0 0-2-16,-3-2-28 15,-5-7-124-15,-4-6-177 16,-8-3-235-16</inkml:trace>
  <inkml:trace contextRef="#ctx0" brushRef="#br1" timeOffset="-160781">9763 4005 788 0,'0'0'127'15,"0"0"3"-15,0 0 10 16,0 0-47-16,0 0-33 15,0 0-15-15,-67-37-20 16,44 37-16-16,-11 24-9 16,-13 12 5-16,1 1 0 15,9-10-5-15,7-4 2 16,1-4-1-16,1-7 0 16,5-3 3-16,3-3-3 0,7-6 0 15,5 0-1-15,5 0-2 16,3-19-2-16,0-8-2 15,0-2-1-15,0-4 6 16,8 0 1-16,8 2 0 16,4 4-1-16,-3 10-2 15,0 7-2-15,6 7 0 16,3 3-2-16,12 0 6 16,11 6-2-16,9 18 0 15,5 6 3-15,-2 0-4 16,-6 7 4-1,-3-8 0 1,-9-2-2-16,-10-8 4 0,-10-11-3 0,-6-4 2 0,-6-4-2 16,-2 0-6-16,0-4 7 15,5-19 4-15,-8-4 4 16,-1-4-3-16,-5 2-2 16,0-4 3-16,-20 2 4 15,-23 1-7-15,-15 9-2 16,-2 12-2-16,-1 9-9 15,12 0-57-15,19 33-117 16,19 12-97-16,11 6-369 16</inkml:trace>
  <inkml:trace contextRef="#ctx0" brushRef="#br1" timeOffset="-160215">11330 4094 892 0,'0'0'111'16,"0"0"-58"-16,0 0 55 16,0 0-52-16,0 0-22 15,0 0-3-15,-43-2 14 16,-4 4-26-16,-10 11-9 0,-6-7-1 15,10 0-6 1,-1-3 0-16,18 0-3 0,16-3 3 16,6 0-1-16,11 0 5 15,3 0 0-15,0-22-7 16,0-5-7-16,0-2 0 16,0 2 1-16,14 2 6 15,1 10-3-15,-1 3 3 16,3 12-2-16,3 0-2 15,7 0-4-15,10 18 1 16,6 16 5-16,10 1-1 16,4 2 2-16,4-7 1 15,-1-6-3-15,-4-7 3 16,-5-7 1-16,-12-4 0 16,-11-6-1-16,-16 0 7 15,-1 0-4-15,-11-6 4 16,0-21 7-16,0-6-7 15,-14 2 8-15,-23 4-8 16,-13 9-7-16,-10 13-4 0,-1 5-1 16,-2 0-5-16,16 29-84 15,21 13-189 1,26 4-385 0</inkml:trace>
  <inkml:trace contextRef="#ctx0" brushRef="#br1" timeOffset="-159639">13262 3808 836 0,'0'0'118'0,"0"0"-59"0,0 0 74 16,0 0-44-16,0 0-69 15,0 0-15-15,-9 46-5 0,-25-7 7 16,-16 0 0-16,-7-9-1 16,1-9 1-16,2-5-5 15,13-10 6-15,18-6-2 16,11 0 0-16,4 0 3 15,8 0-6-15,0-19 6 16,0-5-7-16,0-3 3 16,26 0-5-16,2 3 0 15,-5 3 3-15,4 3-3 16,-7 6 0-16,-3 8-1 16,-5 4-1-16,5 0-1 15,7 6-6-15,7 25 7 16,1 8-2-16,12 3 1 15,-1-3 3 1,1-5-1-16,-4-14 4 0,-3-7-2 16,-11-13 0-1,-9 0 2 1,-3 0 2 0,-4 0-2-16,-7-19 14 0,-3-10 10 15,0-8 18 1,-3 1-26-16,-38-3-12 0,-5 9-7 15,-4 12-11-15,-1 12-7 0,11 6-48 16,10 0-66-16,24 21-142 16,6 6-172-16</inkml:trace>
  <inkml:trace contextRef="#ctx0" brushRef="#br1" timeOffset="-159035">14509 3851 677 0,'0'0'232'0,"0"0"-116"16,0 0 33-16,0 0-20 16,0 0-81-16,0 0-24 15,-70-12-13-15,3 48-6 16,-6 3 1-16,-4 0-2 15,7-3-3-15,6-5 2 16,13-11 1-16,19-7-3 16,12-7 2-16,9-6-2 0,11 0 2 15,0 0 4-15,0-4-7 16,0-19-10-16,0-4 8 16,17-1 2-16,0 4 0 15,6 3 0-15,-3 6 0 16,3 3 0-16,4 9-3 15,4 3-2-15,5 0 1 16,4 0 1-16,3 15-1 16,-6 13-2-16,1 1 5 47,-6 4-1-32,2-8 2-15,7-4-1 0,-6-9 1 0,-1-7 0 0,-4-5 0 16,-2 0-1-16,-5 0 2 15,3-5 6 1,4-20 1-16,-2-5 4 16,-13-3 15-1,-10-6-1-15,-5 0 14 16,0 3-19 0,-40 0-13-16,-12 9-8 15,-3 12-3 1,3 5 1-16,3 10-6 15,9 0-26-15,7 19-130 16,22 14-198-16</inkml:trace>
  <inkml:trace contextRef="#ctx0" brushRef="#br1" timeOffset="-158521">16177 3658 905 0,'0'0'216'0,"0"0"-167"0,0 0 13 16,0 0 17-16,0 0-52 15,0 0-21-15,-20 42 11 16,-18-9 14-16,-5-2-8 0,-4-10-4 16,-5-4-4-16,-6-4-4 15,9-7 0-15,-2 0-8 16,15-6 0-16,13 0 2 15,6 0-3-15,10 0 5 16,3-6-4-16,4-18-3 16,0-3-4-16,0-3 4 15,0 3 0-15,17 6 2 16,3 6 0-16,0 9-4 16,7 6-2-16,4 0-7 15,4 11 9-15,16 20-2 16,-1 2 2-16,10 0 2 15,7-6 2-15,-6-9-1 16,-9-7 5 0,-8-7-5-16,-10-4-1 15,-5 0 2-15,-2 0 8 16,-3-12 1 0,-11-7 2-1,-13-4 12 1,0-4 11-16,-3-10 5 0,-41-2-32 15,-5 3-9-15,-12 9 0 0,7 9 0 16,1 15-5-16,4 3-3 0,1 15-4 0,4 33-84 16,1 10-194-16,7-2-818 0</inkml:trace>
  <inkml:trace contextRef="#ctx0" brushRef="#br1" timeOffset="-157453">18119 3781 829 0,'0'0'101'15,"0"0"-19"-15,0 0 12 16,0 0-25-16,0 0-19 16,0 0-19-16,0 0-17 15,53-14-12-15,-19 1 4 16,-1 1-4-16,7-3 2 15,3 3-4-15,4-3 3 16,-4 7-2-16,-2-2-1 16,-7 1 1-16,-8 3 3 15,-9 0-2-15,-8 3 6 0,-9 0 7 16,0-2 10 0,0-11 22-16,-12 1-32 0,-22-3-15 15,-6 3-1-15,-7 6 0 16,4 0 1-16,2 6 2 15,12 3-2-15,12 0 1 16,6 0 0-16,8 0-1 16,3 0-3-16,0 0 2 15,0 0 1-15,0 0-7 16,37 0 7-16,16 6 0 16,18 13 0-16,2 2 2 15,-9 6-2-15,-7 0 4 16,-14-4-3-16,-13 4-1 15,-16 0 0-15,-14 4 0 16,0 2 4-16,-37 0-6 16,-21 0 2-16,6-6-87 0,14-6-95 15,18-9-34 1,20-6-127-16</inkml:trace>
  <inkml:trace contextRef="#ctx0" brushRef="#br1" timeOffset="-156461">19205 3517 641 0,'0'0'210'0,"0"0"-75"0,0 0 8 0,0 0-43 16,0 0-42-16,0 0-9 15,-7-120-28-15,48 93-18 16,5 0-3-16,1 6 0 15,-7 11 2-15,-17 4-2 16,-9 6-2-16,-8 0 0 16,-2 0-5-16,2 21 3 15,-2 12 3-15,-4 13-1 16,0 5 4-16,0 6 0 16,0 6 0-1,0 6 1-15,0 0 0 16,0-5-1-1,0-4-1 1,-4-9 2-16,-2-6-2 31,-4-8 0-31,2-10 0 32,5-13 1-32,-3-7-2 15,3-7 2-15,-8 0 6 0,-1 0 1 0,1 0-5 16,-6-4 4-16,11-13-6 0,3-5-2 0,3-5-4 15,0-6-2-15,17 3-2 16,9 6 5-16,0 3 2 16,-2 6 0-16,-7 9 1 15,-3 3-1 1,-5 3 0-16,5 0-6 16,-2 0 3-16,2 6 0 15,3 12 2-15,3-3 2 0,-3 0-1 16,-1 0 1-16,-2-6 0 15,-11-3 0-15,0-3 1 0,-3-3 0 16,3 0-1-16,-3 0 0 0,5 0 3 0,-2 0 2 0,3 0 3 16,14-9-4-16,4-15-2 15,5-3-2 1,2 6 2-16,-11 5-2 16,-3 8 0-1,-11 8-1-15,-6 0-4 0,7 0 0 0,-1 0-5 16,5 0 6-16,-2 2 4 0,2 4-2 15,-5 1 2-15,0-4 0 16,-1-3 0-16,-5 3 0 16,3-3 0-16,-3 0 0 15,3 0 3-15,-3 0 0 0,3 0 4 16,8 0-4-16,5 0-2 16,4-15-1-16,3 3 0 15,-3 6 0-15,-3 6-2 16,-3 0-3-16,3 0 2 15,6 0-4-15,-2 0 3 16,2 0 4-16,0 0 0 16,0 0 0-16,4-13 0 15,-7-8 0-15,0-8 2 16,0-10 0-16,-7-9 0 0,-3-10 4 16,-3-2 2-16,-7 3 11 15,0 3 8-15,0 5 6 16,-10 16-12-16,-4 12-1 15,8 12-10-15,0 9 0 16,-2 0-10-16,2 42-13 16,0 28 8-16,6 8 5 15,0 3 0-15,0-3-5 16,3-14-59-16,14-7-38 16,-8-16-96-16,1-14-81 15,-6-17-74-15</inkml:trace>
  <inkml:trace contextRef="#ctx0" brushRef="#br1" timeOffset="-155235">19991 3655 332 0,'0'0'187'16,"0"0"-160"-16,0 0 30 16,0 0 37-16,0 0-31 15,183 3-45-15,-112-3 8 16,2 0 15-16,0 0 3 15,-10-3 0-15,-9-14 14 16,-13-2-4-16,-12 1 0 16,-15 0 12-16,-8-6 0 15,-6 0-17-15,0 3-17 0,-17 6-2 16,-15 6-20 0,-9 6-9-16,4 3-1 0,8 0-4 15,5 0 1-15,11 21 3 16,13 6-8-16,0 3 7 15,0 0-4-15,29-3-12 16,11 1-8-16,4-11-5 16,10-7-3-16,-1-8 19 15,-5-2 11-15,-13 0-1 16,-8 0 4-16,-7-6 3 16,-6-15 0-16,-8 0 0 15,-6 3 8-15,0 3 13 16,0 7 7-16,0 1 3 15,0 7-20-15,-20 0-14 16,0 0-2-16,-4 0 0 16,12 0 2-16,-2 0-4 15,11 3 4-15,3 3-3 0,0 0 1 16,0 0 2-16,0-3-2 16,0 1-1-16,9-2 3 15,2-2 2-15,-8 0 0 16,-3 0 3-16,0 0-4 15,0 4 1-15,0 1-2 16,0 13-3-16,0 15-8 16,0 15 11-16,0 16 5 15,0 11 2-15,0 3 6 16,-17 6-7 0,-3 1 3-16,0 5 2 15,0-3-6 1,1-3 4-16,-6-3 2 15,2-12-2-15,0-9-3 16,0-20-2 0,-1-16-2-16,7-15 5 15,-6-9 2-15,-3 0-1 16,-1 0 8-16,-4-27 2 16,2-19-7-16,6-8-8 15,12-12-3-15,11-3-4 0,0 3-20 16,17 3-1-1,37 3 19 1,16-4-20-16,17-2 14 16,6-3 2-1,1-3 9-15,-7 0 1 16,-11 3 3-16,-16 6-1 16,-16 17 0-16,-21 11 4 15,-15 10 13 1,-8 13 14-16,0 9 5 0,0 0-4 15,0 3-24-15,-11 0-6 16,-9 0-6-16,-3 0 2 0,-7 0 0 16,7 21 0-1,-2 15-5-15,10 6 5 16,7 6-1-16,5-2 1 0,3-1-3 16,0-9 7-16,3-9-7 15,20-6 3-15,2-15-4 16,4-6-1-16,6 0 5 15,-3 0 1-15,-2-21 3 16,-6-6 0 0,0-6-4-16,-4-3 4 15,-5-1 0-15,2 4-3 16,-3 6-1-16,-1 6 3 16,-3 13-2-16,-6 4-1 0,6 4 0 0,3 0-6 15,1 16-8-15,3 13 13 0,-5 8-2 16,-1-4 3-16,-5-1-4 0,4-7 4 15,4-1 1-15,0-6 3 16,1-3-4-16,13-6-47 16,8-6-122-16,12-3-98 15,7 0-393-15</inkml:trace>
  <inkml:trace contextRef="#ctx0" brushRef="#br1" timeOffset="-155042">21701 3902 752 0,'0'0'132'0,"0"0"-38"0,0 0 67 0,0 0-61 16,0 0-40-16,0 0-28 16,0 0-11-16,-59 0-7 0,59 0-9 15,0 0-3 1,6 0-1-16,11 0 0 0,6 0 13 16,0 0-7-16,-2 0-4 15,-7 0 3-15,-14-6-6 16,0 0-8-16,-21 3-177 15,-19-9-270-15</inkml:trace>
  <inkml:trace contextRef="#ctx0" brushRef="#br1" timeOffset="-154410">22065 3550 423 0,'0'0'694'0,"0"0"-599"16,0 0 32-16,0 0 24 15,0 0-81-15,0 0-31 16,5-42-24-16,-5 42-11 16,0 3-4-16,0 21-11 15,0 15 11-15,0 12 2 16,0 1 0-16,0-2 3 15,0-4-4-15,0-7 1 16,0-12-1-16,0-12 0 16,0-9 0-16,0-6 0 15,0 0 2-15,6 0 2 0,3-12 4 16,11-28-2-16,0-16 1 16,1-14-4-16,-7 1-1 15,-2-3 0-15,-4 9 0 16,-2 5-2-16,-3 17 1 15,-3 11 0-15,0 18-1 16,0 8-1-16,0 4-1 16,0 0-10-16,3 4-1 15,5 31-2-15,4 13 12 16,5 4 4-16,0-4-2 16,0-5 0-16,4-11 1 15,-1-8-1-15,-8-15 0 16,8-9-9-16,0 0 6 15,4-6 3-15,10-24 4 16,-2-9 1-16,-1 3-3 0,-7 3-2 16,-12 9 4-16,-4 11 0 15,-2 8-4-15,-6 5 0 16,3 0-5-16,0 0-7 16,0 36-7-16,2 18 17 15,-5 9 2-15,0 0 0 16,0-2 0-16,0-7-11 15,0-3-134-15,0-9-109 16,0-9-124-16</inkml:trace>
  <inkml:trace contextRef="#ctx0" brushRef="#br1" timeOffset="-153949">22885 3586 556 0,'0'0'116'0,"0"0"0"15,0 0 53-15,0 0-38 16,0 0-30-16,0 0-52 16,20-54-34-16,-20 57-11 15,-11 27-2-15,-6 3 7 16,5-3 1-16,1-3-4 16,2-5-2-16,1-11 4 0,5-1-4 15,3-10 2 1,0 0 2-16,0 0 10 15,0 0 12-15,0 0 7 0,11-4-12 16,15-29 7-16,4-9-18 16,4-6-6-16,-8 0 12 15,-6-1-3-15,0 5-4 16,-6 1 5-16,-4 5-10 16,0 7 0-16,-3 10-1 15,-1 13-4-15,-6 8-2 16,3 0-1-16,2 0-11 15,7 15-6-15,-1 30-3 16,1 9 16-16,-1 6 4 16,-5-6 0-16,1-6 5 15,3-6-5-15,-3-9-3 16,-4-6-47-16,0-2-71 0,-3-11-21 16,0-5-54-16,0-3-15 15,0-2-33-15,-19-4-190 16</inkml:trace>
  <inkml:trace contextRef="#ctx0" brushRef="#br1" timeOffset="-153887">22885 3586 344 0</inkml:trace>
  <inkml:trace contextRef="#ctx0" brushRef="#br1" timeOffset="-153590">22885 3586 344 0,'-5'69'176'0,"5"-74"-27"0,0-5-25 0,17 1-57 16,27-3-59-16,7-3-3 15,5 1 6-15,-5-5 18 16,-8 1 25-16,-4-3 20 15,-8-3-1-15,-4-3-6 16,-4-3 0-16,-9-1 2 0,-2 2-5 16,-4-2-12-16,-8 10-9 15,0 6 1-15,0 13-5 16,0 2-15-16,0 0-9 16,0 0-15-16,0 0-2 15,0 11-13-15,0 26 5 16,12 11 10-16,8 3 2 15,11 0 0-15,5-6-2 16,4-6 6-16,4-5-4 16,-4-7 0-16,-6-10-1 0,-4-1 2 15,-4-8-6 1,-3 1-36-16,2-3-124 0,-9-6-167 16,-9 0-324-16</inkml:trace>
  <inkml:trace contextRef="#ctx0" brushRef="#br1" timeOffset="-153359">23652 3351 741 0,'0'0'177'16,"0"0"-15"-16,0 0 20 15,0 0-94-15,0 0-60 16,0 0-27-16,-43 58 6 15,-10-1 26-15,4 0-6 0,1 0-15 16,12-3-7-16,8-2-3 16,10-1-2-16,10-7-99 15,8-10-191-15,0-16-171 16</inkml:trace>
  <inkml:trace contextRef="#ctx0" brushRef="#br1" timeOffset="-150922">27073 3092 740 0,'0'0'270'15,"0"0"-147"-15,0 0-29 16,0 0 5-16,0 0-60 15,170-81-25-15,-100 75-9 16,0 6-5-16,-4 0-1 16,-8 6-75-16,-18 19-201 15,-17-1-539-15</inkml:trace>
  <inkml:trace contextRef="#ctx0" brushRef="#br1" timeOffset="-153130">24164 3694 826 0,'0'0'292'0,"0"0"-271"16,0 0-12-16,0 0 17 15,0 0-23-15,0 0 7 16,178-12-9-16,-91 12-1 16,0 0-16-16,-17-3-218 15,-21 1-393-15</inkml:trace>
  <inkml:trace contextRef="#ctx0" brushRef="#br1" timeOffset="-152754">24702 3297 905 0,'0'0'196'16,"0"0"-59"-16,0 0 11 15,0 0-53-15,0 0-40 16,0 0-23-16,0-84-22 16,0 93-10-16,3 31-7 15,14 10 7-15,3 8 2 16,-3 5 4-16,0 3-4 15,1-6-1-15,-3-6-1 16,2-9 0-16,0-17 7 16,-8-10-7-16,5-12 1 0,-7-6 0 15,3 0 7-15,17-16 1 16,2-28 3-16,15-16-2 16,-4-13 1-16,-9 1-7 15,-2-3 0-15,-5 15-1 16,-7 14-2-1,-11 22-1-15,-6 15-10 0,3 9-55 16,5 0-73-16,1 21-46 16,8 18-42-16,-3 9-25 15,-5 0-321-15</inkml:trace>
  <inkml:trace contextRef="#ctx0" brushRef="#br1" timeOffset="-151901">25387 3487 715 0,'0'0'165'0,"0"0"-28"16,0 0 20-16,0 0-26 16,0 0-41-16,0 0-19 15,8-105-39-15,-8 105-14 16,0 0-18-16,0 0-7 16,0 27-16-16,-11 9 23 15,-6 12 3-15,-3 0 2 16,-3-9-2-16,7-6 2 15,5-12-4-15,5-11 2 16,6-8-2-16,0-2 2 16,0 0 2-16,0 0 9 15,0 0 19-15,0 0-2 0,13-27-3 16,10-15-19 0,2-3-3-16,-10 0-2 0,-4 3 4 15,-5 6-1-15,5 6 13 16,-5 0-16-16,7 8-2 15,1 7-2-15,3 7-1 16,3 8-1-16,6 0-4 16,4 0 1-16,-2 29-3 15,-5 17-2-15,0 5 6 16,-3 3 1-16,-3-6 3 16,-4-6-3-16,1-12-24 15,-8-6-31-15,0-12-32 16,-6-6-56-16,0-6-18 15,0 0-16-15,-26 0-25 0,-15-2 37 16,-14-14-124-16,-6 5 63 16,1-2 229-16,10 7 123 15,10 0 23-15,16 6-8 16,14-2-19-16,3 2 6 16,7 0-16-16,0 0 8 15,0-4-65-15,21 1-42 16,22-3 1-16,17-3-6 15,13 0 0-15,5-3-5 16,-8 3 0-16,-4-3 0 16,-5-3 1-16,-9-3-5 0,-4-3 7 15,-15-4-3-15,-10 4 17 16,-9-2 75-16,-8 2 4 16,-2-3-9-16,-4 5-20 15,0 4-7-15,0 7 0 16,0 4-18-16,0 4-3 15,0 0-14-15,0 0-25 16,0 0-2-16,0 0-6 16,0 19-2-16,0 14 8 15,0 15 2-15,0 6 0 16,0 0 2-16,14-3 1 16,20-9-1-16,1-9 1 15,9-8-3-15,-1-8 0 16,11-5 2-16,-7-8-2 0,-4-4-20 15,-2 0-6-15,-12-10-43 16,-6-23-110 0,-9-6-226-16</inkml:trace>
  <inkml:trace contextRef="#ctx0" brushRef="#br1" timeOffset="-151522">26390 3295 917 0,'0'0'168'16,"0"0"-47"-16,0 0 25 15,0 0-46-15,0 0-58 0,0 0-29 16,0-12-13-16,0 33 0 16,0 14-6-16,0 17 6 15,0 8 3-15,0 3-2 16,0-3 4-16,14-9-4 15,10-9 1-15,2-15 0 16,3-11 0-16,6-11 2 16,-3-5 6-16,5 0 0 15,4-9 8-15,-4-24 23 16,-5-6-1-16,-4-5-15 16,-9-8 0-16,-5 1-1 15,-3-3-18-15,-5 8 1 0,-6 10-5 16,0 12 1-1,0 13-3-15,0 5-35 16,0 6-64-16,-3 0-109 0,-5 12-266 16</inkml:trace>
  <inkml:trace contextRef="#ctx0" brushRef="#br1" timeOffset="-151150">26952 3358 671 0,'0'0'318'0,"0"0"-180"16,0 0 19-16,0 0 3 0,0 0-94 15,0 0-12 1,0 0-13-16,0-27-21 0,0 27-16 16,0 0-4-16,0 12-1 15,0 15-10-15,0 12 11 16,-3 6 2-16,-4 3-2 15,7-6 1-15,0-3-1 16,0-9 3-16,0-5-3 16,24-8 2-16,16-5-1 15,13-8 1-15,13-4 0 16,4 0-2-16,-6-4 0 16,-13-23-24-1,-11-6-25-15,-17-6-74 0,-20-6-157 16,-3-6-642-1</inkml:trace>
  <inkml:trace contextRef="#ctx0" brushRef="#br1" timeOffset="-150858">27122 3393 869 0,'0'0'149'0,"0"0"-130"0,0 0 88 15,191-6-73-15,-131 6-34 16,-4 0-17-16,-5 0-340 16</inkml:trace>
  <inkml:trace contextRef="#ctx0" brushRef="#br0" timeOffset="-145782">20541 1577 54 0,'0'0'27'0,"0"0"-23"0,0 0-1 0,0 0 85 16,0 0-58-16,0 0-20 15,0 0-3-15,-16 51 101 16,6-48 17-16,3 0-20 16,4-3-2-16,-8 3 1 15,11-3 25-15,0 0-16 16,0 0-5-16,0 0-2 15,0 0-13-15,0 0-35 16,11-15-8-16,9-15-31 16,13-10-9-16,7-4 11 15,10-14 5-15,4-8-10 16,-4-3 1 0,-4-3-10-16,-12 12 7 15,-10 9-8-15,-10 14 6 16,-8 20-6-1,-6 7 6-15,0 8-4 16,0 2 7-16,0 0-15 0,-14 0-7 0,-12 0 4 16,-7 12 3-16,-1 12 1 15,11 3 3 1,12 0-4-16,11 6-5 16,0 6 1-16,0 3 2 15,0 1-4-15,17 1 0 16,6 4 3-16,5-5 2 15,-8-1-2 1,3-7-4-16,-7-1 0 16,-2-1 3-1,-8-6 4-15,-3-6 0 16,-3-3-4 0,0-8-8-16,-15-2-17 0,-23-5-1 0,-5-3 30 15,0 0-29-15,5 0-2 16,9 0-10-16,12-18-9 0,8-6-35 15,9-3-48-15,0-12 11 16,26-1 2-16,20 1-110 16,4 10-21-1,-2 8 73-15,-12 8 156 16,-2 1 22-16,-8 6 62 16,4 0 65-16,-2 1 28 15,-8-1-34-15,-8 2-7 0,-4-2-6 0,-5 4-6 16,0-7 18-1,-3 3-7-15,0-4-13 0,0 7-14 16,0 0-20-16,0 3-22 0,0 0-12 16,0 0-32-16,0 0 0 0,0 10-2 15,-6 13 2-15,-2 16 0 16,5 3 0-16,3 4 2 16,0-1 0-16,17-9-2 15,6-9 1-15,1-12-1 0,-1-6 2 16,-3-9 0-1,0 0 0 1,0 0 0-16,-3-21 3 16,-4-12 3-1,-5-6-8-15,-8-3 5 32,0-3-4-32,0 5 5 0,-21 5-5 15,-7 10 0-15,2 10 2 16,3 12 0-16,-3 3-6 0,-5 0 1 0,1 37-1 15,4 4 3 1,9 7 1-16,17 1-1 16,0-4-3-16,17-3 1 15,32-9 2-15,6-18 5 16,3-12-2 0,3-3-3-16,3-3 4 15,-4-24 6-15,-6-3-7 16,-10-3-3-16,-18-1 10 0,-6 1-3 15,-11 0 11-15,-9-5-4 16,0 1 1-16,0 10-9 16,0 9-2-1,0 9 0-15,-3 9 2 0,-3 0-4 0,3 0-2 16,-11 9-8-16,3 28 6 0,2 8 2 16,0 3-3-16,9-3 3 15,0-6 0-15,0-9 0 16,15-6-1-16,8-9 1 0,2-6 1 15,2-9 0-15,8 0 0 16,2-6 3-16,1-21 0 16,-9-6-1-16,-9 0 0 15,-6-3 2 1,-11-3-4-16,-3-1 0 16,0 11 2-16,0 2-2 15,-6 14 0-15,-5 7-1 0,8 6 0 16,3 0-2-16,-3 3-5 0,-3 30-1 0,1 16 8 15,2-1 0 1,3-4 1-16,0-4-1 16,0-7-1-16,14-9 1 15,6-9 1 1,3-9-1 0,1-6 0-16,5 0 0 0,-1 0 4 15,5-18-1-15,-2-15-2 16,-8 0-1-16,-6-3 6 15,-11 0-4-15,-3-1-2 0,-3 8 2 16,0 8 1-16,0 3-2 16,0 11-1-16,0 7-3 0,0 0 2 0,0 0 1 15,0 0-9-15,0 13 1 0,0 10 5 16,10 8 6-16,0-8-3 16,4-1 0-16,-1-5-4 15,-2 2 4-15,-2-4 1 16,2-3-1-16,-2 0 2 15,5-3-3-15,-5 3 1 16,2 0-1 0,-2-3-4-16,-2 0 5 15,0 0 0-15,-3-3 0 0,2-3-1 16,5 0 1-16,-2-3 0 0,5 0 0 16,-2 0 2-1,5 0-2-15,3-15 0 0,4-18 2 16,7-6-2-16,-2-4 0 15,1-1 2-15,-2-1-2 16,-5 3 0 0,0 11 1-16,-6 13-1 15,-8 7 2-15,-2 7-4 0,-7 4-1 16,3 0-2-16,1 0-1 16,-1 12 0-16,4 15 4 15,-4-2 2-15,-3-8 0 16,3-5 0-16,-3-5 0 15,5-5 0-15,-5-2 2 0,0 0 0 16,0 0 1 0,0 0 1-16,0 0 5 0,0-2-4 15,0-17-4-15,0 2 0 16,-11 1-1 0,-3 1 1-16,1 13-1 0,2-2-3 15,-1 4-3-15,1 0 0 16,-1 27-2-16,-2 10 7 15,5 7-1 1,9-1 2-16,0-1 0 0,0-6-2 16,15-12 0-16,22-12 0 15,7-12-1-15,5 0 2 16,9-3 0-16,-1-27 1 16,-4-3 1-1,-10-6-1-15,-9 3 1 16,-14-3 1-1,-10 0-1-15,-3 2 0 16,-7 1 0-16,0 12 3 0,0 6-4 16,0 12-2-16,-4 6 2 0,1 0-8 15,-7 21-6-15,3 18 14 0,0 7 2 16,7-4-2-16,0-3-1 16,0-10 1-1,24-8-1-15,19-8-8 16,11-10-22-16,10-3-65 15,6 0-68-15,-13-22-199 16</inkml:trace>
  <inkml:trace contextRef="#ctx0" brushRef="#br0" timeOffset="-145290">22865 885 85 0,'0'0'745'0,"0"0"-637"15,-154-213-40-15,80 134 4 0,-19 2 7 16,-17 7-39 0,-25 10-17-16,-28 9 7 0,-34 18 1 15,-21 15-12-15,-23 18 13 16,-16 14-15-16,-3 38 3 31,-1 20 6-15,21 18-11-16,43 18-2 0,50 16-10 0,49 8-3 15,55 12-2 1,43 4-3-16,20 5 2 16,64 7 3-16,22-4 0 15,22-11 2-15,22-22 0 16,17-27-2 0,30-42-1-16,27-32 1 15,21-22 5-15,18-37 0 16,-9-26-5-16,-20-15 9 0,-30-10-1 15,-34-5 10-15,-29-9 39 16,-25-6-5-16,-18 0-8 0,-31-13-6 16,-27-11-10-1,-17-19-1-15,-23-11-5 16,-3 2-9-16,-68 16-6 16,-48 27-3-16,-55 36-4 15,-60 35-3-15,-38 37-4 16,-2 9-9-16,31 48-44 0,49 37-84 0,57 2-232 15</inkml:trace>
  <inkml:trace contextRef="#ctx0" brushRef="#br0" timeOffset="-141909">683 6411 824 0,'0'0'208'0,"0"0"-80"0,0 0 3 0,0 0-16 16,0 0-68-16,0 0-6 16,0 0-6-16,-104-108-17 15,77 108-6-15,-2 0-2 16,-2 0-9-16,-2 0-1 15,-1 14 0-15,5 16 0 16,6 1-4-16,12 2 3 16,11 0 0-16,0-6 1 15,3-6-2-15,28-9-5 16,4-9 2-16,3-3 5 16,2 0 3-16,-6-15 4 15,-4-21 4-15,-4-7 0 0,-6-7 16 16,0-17 15-16,-3-5-6 15,-3-13-14-15,-4-4-9 16,-10 1-6 0,0 13 0-16,0 15 3 0,0 21-2 15,0 21-2-15,-7 12-1 16,0 6-5-16,3 0-2 16,4 0-2-16,-6 12-7 15,0 39-2-15,-5 24 10 16,5 19 3-16,6 2 0 15,0 0 0 1,0-12 0-16,26-14 0 16,15-16-2-16,2-18-1 15,1-18 2-15,-4-9-6 16,0-9 3 0,0 0 4-16,-1-15 2 0,5-18 2 15,-4-7 0-15,-9-1 2 16,-14 1 0-16,-11 1 0 0,-6 6-6 15,0 9 1 1,0 12 7-16,0 6-4 16,0 6-4-16,0 0-1 15,0 0-3-15,-3 0-7 0,-8 0-1 0,5 21-1 16,6 18 13-16,0 3 0 16,0-3-1-16,17-9 1 15,16-6-1-15,1-11-4 16,1-7-1-16,3-6-1 15,-1 0 6-15,0 0 1 16,-4-19 2 0,-2-10 1-16,-11-4 0 15,-8-4 0-15,-6-2 2 16,-6 3-3-16,0 6-1 0,0 6-1 16,-9 9 0-16,0 6-1 15,4 6 0-15,2 3 1 0,3 0-6 16,0 0-2-16,0 0 3 15,0 6-4-15,0 21 6 16,20 9 1-16,14 0 2 16,2-2 0-16,1-5-1 0,-6-4 0 15,-8-2 1-15,-10-8 0 16,-5 1 0-16,-8-8-4 16,0 1 0-16,0 1-6 15,-18-2-17-15,-25 1 5 16,-14 1-30-16,-1-10-68 15,9 0-58-15,8 0-72 16,15 0-172-16</inkml:trace>
  <inkml:trace contextRef="#ctx0" brushRef="#br0" timeOffset="-141524">1191 5818 572 0,'0'0'195'0,"0"0"-30"16,0 0-39-16,0 0-29 16,0 0-49-16,0 0-12 15,0 0-13-15,-110-27-20 16,102 27-3-16,5 18 0 16,0 13 0-16,3-4 0 15,0-7-4-15,0-2 2 16,20-8-13-16,4-8 15 15,2-2 7-15,2 0 5 16,-5 0 4-16,-7-17 4 16,-2-11 39-16,-4-2-12 15,-10 3-4-15,0 0-20 0,0 6-23 16,-24 5-5-16,-12 11-8 16,2 5-24-16,14 0-89 15,20 42-52-15,14 3-121 16,46 6-240-16</inkml:trace>
  <inkml:trace contextRef="#ctx0" brushRef="#br0" timeOffset="-139806">1909 5884 901 0,'0'0'181'15,"0"0"-29"-15,0 0-6 0,0 0-66 16,0 0-37-16,0 0-16 16,-50-54-27-16,50 66-11 15,0 27-4-15,0 15 15 16,0 13 3-16,0 2-2 16,0 9 2-16,0-6 0 15,0-6-1-15,3-17-2 16,4-20 3-16,4-14-3 15,-5-11-5-15,-3-4-21 16,-3 0 11-16,0 0 13 16,0-25 2-16,0-8-18 0,-27-6 5 15,-5-3 9-15,-8 0-2 16,-4 6-24-16,10 6 13 16,8 9 12-16,12 9 5 15,11 6 0-15,3 3 0 16,0 3-4-16,0 0-12 15,37 0-12-15,16 0 28 16,13 11 0-16,12-1 1 16,-1-4 3-16,-7 0-2 15,-9-6-2 1,-23 0 0-16,-13 0 0 16,-16 0 4-16,-6 0 2 0,-3 0 5 15,0 0 30-15,0 0 28 16,0-12-45-16,-9-3-13 15,-14 3 9 1,-5 6-13-16,5 2-6 16,-7 4-1-1,4 0-3-15,-2 19 2 0,2 8-2 16,13 6 0-16,6 3 2 16,7 3 0-16,0-3 0 0,13-6 1 15,20-9-1 1,7-9-5-16,7-8 0 15,-4-4 6 1,-2 0 1 0,-10 0 0-16,-8-19 5 15,-11-11 1-15,-1-2 3 16,-11-5-8-16,0 4 9 0,0 0 6 16,0 9 6-16,0 12-8 15,-6 6 4-15,1 6 0 0,5 0-19 16,-3 0-3-16,3 0-11 0,-3 6-1 15,0 24 10-15,3 6 4 16,0 6 2 0,0-3 2-16,26-6-3 15,8-5 0-15,4-14-1 16,-3-8-1-16,-1-6 2 0,-7 0 1 16,2-14 2-16,-1-20 7 15,-5-5-4-15,1-6-6 16,-12 6 2-1,-1 0 0 1,-8 11 1-16,0 11-1 16,-3 11 0-16,0 6-2 15,0 0 0-15,0 0-9 0,0 12-13 0,0 21 17 0,11 6 2 16,-2 0 6-16,2-6-4 16,9-3 1-1,-4-3 0-15,1-3 0 16,-3-6 0-16,-2-3-8 0,-1-5-7 15,-5-4-4-15,2-6 14 16,-8 0-6-16,9 0 11 16,8-16 3-16,3-17-1 0,7-5 2 15,-4 1 2-15,-9 7-5 16,-8 3 0-16,-3 9 1 0,-3 9 3 16,3 3-3-16,-3 6-2 15,4 0-2-15,0 0-2 0,9 0-6 16,7 0 3-16,0 18 1 15,0-3 3-15,0 6 1 16,-3-3 1-16,7-6 1 16,-7 0 0-16,-2-6 2 15,-1-3-1-15,3-3-1 16,9 0 7-16,1-11-2 16,10-23 0-16,0 1-2 15,-1-3-2-15,1 0 1 16,-11 3 1-16,-2 12-2 15,-13 6 3 1,-2 9-4-16,-5 6 0 16,0 0-2-16,2 0-1 0,0 0-7 15,5 0 8-15,1 15-3 0,2-3 3 16,-5 0 1-16,-4-9 1 16,-2-1 0-16,-3-2-1 15,0 0 1-15,0 0 5 16,0 0 1-16,0 0 4 15,0-8-7-15,-23-13-3 16,-5 2-1-16,2 7-4 0,-4 3 3 16,4 7-3-16,-2 2 2 15,5 0 2-15,-1 15-4 16,7 20 3-16,11 8 2 16,6 5 0-16,0-9 0 15,11 3-2-15,19-9 1 16,10-12 0-16,3-6 0 15,10-11 0-15,1-4-1 16,7 0 2-16,-9-16 6 16,-5-11-4-16,-4-3-1 15,-2-9 5-15,-7-6-3 16,-11-3-2-16,-6-3 7 16,-14 8 4-1,-3 10-1-15,0 10 5 16,-11 10-3-16,-1 7-6 15,-8 6-7 1,0 0-5-16,-1 33 4 0,4 13 1 16,8 4 0-16,9-2 0 15,0-2 0-15,0-10 0 0,23-6 0 16,7-9 0 0,7-3-2-16,6-9 2 0,7-3-12 15,4-2-42-15,-7-4-108 0,-7 0-213 16</inkml:trace>
  <inkml:trace contextRef="#ctx0" brushRef="#br0" timeOffset="-139285">4376 5560 862 0,'0'0'178'16,"0"0"-33"-16,0 0 11 16,0 0-52-16,0 0-54 15,0 0-24-15,-117-154-13 16,77 151-10-16,0 3-2 16,10 0-1-16,10 0 1 15,6 0-2-15,5 0 1 0,4 15 0 16,5 3-1-16,0 3 1 15,0 7 0-15,0 10 0 16,0 5 0-16,0 5 1 16,0 2 0-16,0 2 0 15,8-1-1-15,12-3 0 16,-4 4 4-16,1 2 5 16,-3 2 4-16,-8 8-1 15,-6 1 1-15,0 5 1 16,0-1-4-16,0-3-1 15,-20-8-2-15,-1-10 2 16,12-15-1-16,3-10-5 0,1-7 5 16,5-7 0-16,0-3-4 15,0-6-2-15,0 3 5 16,0 0-7-16,8 3 1 16,18-6 2-16,18 0 10 15,9 0-5-15,1 0 0 16,6-3-8-16,1-12-1 15,2-3-50-15,7 5-87 16,-14 5-242-16</inkml:trace>
  <inkml:trace contextRef="#ctx0" brushRef="#br0" timeOffset="-138782">4858 6434 442 0,'0'0'524'16,"0"0"-395"-16,0 0 34 16,0 0-48-16,0 0-44 15,0 0-26-15,23-92-19 16,10 61-16-16,10 2 3 16,8-11-8-16,-7 4 11 15,-4 3 0-15,-11-3 8 16,-12 5-6-16,-7-1-1 15,-10-1 0-15,0 2 0 16,0 4-14-16,0 9 2 16,0 3-5-16,-13 9 0 0,2 4-10 15,2 2 3-15,-8 0 6 16,0 0-2-16,3 17 3 16,8 7 0-16,6 3 0 15,0 4-6-15,0 5 0 16,26 3 4-16,-3 0 1 15,5 0 0-15,-1 3 1 16,-10-6 0-16,3-5 1 16,-8-4-1-16,-1-13 2 15,-8-1-6-15,-3-11 4 16,0 2-1-16,0-4-7 16,-26 0-2-16,-14 0 10 15,-12 0 0-15,17 0 0 0,8 0-59 16,10-12-52-16,17-9-46 15,7-16-51-15,33-1-187 16</inkml:trace>
  <inkml:trace contextRef="#ctx0" brushRef="#br0" timeOffset="-137014">5419 6188 574 0,'0'0'252'0,"0"0"-88"15,0 0 0-15,0 0-47 16,0 0-9-16,0 0-45 0,3-147-9 16,-14 143-14-16,5 4-16 15,0 0-12-15,6 0-12 16,-11 0-7-16,2 19-6 16,-8 23 13-16,0 9 4 15,7 6-3-15,7 0 1 16,3-3-1-16,0-2-1 15,26-16-1-15,12-9 1 16,2-13 2-16,-1-10-1 16,1-4-1-16,-3 0 8 15,-7-6 0-15,-2-25-6 16,-8-2 5-16,-8-9 2 16,-9 0-6-16,-3-3-1 15,0 0 4-15,-3 3-6 16,-20 3 2-16,-3 12-1 15,-1 6-1-15,4 6 0 16,3 5-2-16,6 5 2 16,-3 2-3-16,0 3-4 15,-2 0 3-15,2 6 1 16,0 27-1-16,14 9 3 16,3 6 1-16,0-3-2 15,3-6-1-15,26-9 2 0,3-8 1 16,0-14 1-16,8-5 1 15,4-3 0-15,7 0 3 16,-5-3-2-16,-2-15 0 16,-15-5 2-16,2-4-2 15,-15-7 4-15,-2 1 0 16,-8 0 1 0,-6 12 5-16,0 5 3 15,0 10-3-15,0 6 7 0,0 0-12 16,0 0-8-16,0 0-1 0,0 0-4 15,0 0-2-15,0 0 4 16,0 13-16-16,0 17 19 16,0 6 4-16,0 3-3 15,3-6-1-15,17-6-1 16,11-6-1 0,-1-12 2-16,-4-3-4 15,2-6 4-15,-2 0 2 0,-9 0-1 16,4-15 4-16,-6-12 4 15,-1 0-9 1,0-6 3-16,-8 6 1 0,-3 3-2 16,-3 6 2-16,0 6-1 0,0 6 0 15,0 6-1-15,0 0-2 16,0 0-1-16,0 0-7 16,0 0-5-16,0 18-2 15,0 9 14-15,0 9 1 16,0-6 2-16,0-3 0 15,14-3-2-15,6-8 2 16,0-8-2-16,1-1 2 16,-3-7-2-16,7 0 1 15,5 0 1-15,-1-21 4 16,2-6-2-16,-11-4 1 16,-7 1-1-16,-3-3-2 15,-7 0 0 1,1 3 1-16,-1 3-1 0,-3 6-2 15,3 8 1-15,1 5 0 0,0 8-1 16,2 0-3-16,8-3-3 16,1 3-2-16,5 0 3 15,4 0 2-15,0 0-3 16,-5 11 3-16,-5 10-2 16,0 4 2-16,-5 2-4 15,-3 0 2-15,2 0 5 16,1-3 0-16,5-6 1 0,-4-6-1 15,1-6 0-15,-2-6 0 16,-1 0 0-16,7 0-2 16,5 0 2-16,11 0 3 15,5-18 3-15,-2-9-3 16,6-6 0-16,1-6 0 16,-1-6-1-16,-4 3-2 15,-8 5 2-15,-10 10-1 16,-4 12 2-16,-11 7-3 15,0 8 0-15,-3 0-1 16,0 0-2-16,0 0-4 16,0 0 2-16,8 0-3 0,-2 0 5 15,0 11 3 1,2-1-3-16,-2-2 2 0,-2-4 1 16,-4-2 1-1,0-2-1-15,0 0 1 0,0 0 2 16,0 0 3-16,0 0-5 15,0 0 3-15,-10 0-4 16,-4-8 0-16,-3 2-4 16,0 0-1-16,2 6-2 15,-2 0 0-15,-4 0 3 16,1 12 3-16,6 21-1 16,11 5 1-16,3 2 1 15,0-1 0 1,0-3 0-1,8-6-3-15,18-6 3 0,7-6-1 16,10-12-2-16,1-6 3 16,4 0 2-16,1 0 1 0,-5-12-1 15,-4-15-1-15,-3-9 4 16,-4 0 0-16,-10-6-5 16,-6 0 4-16,-17 2-2 15,0 7 3 1,0 6-1-1,-6 6 6-15,-8 9-9 16,0 6-1-16,5 6-8 16,-11 0 4-16,-7 16 3 15,1 26 1-15,1 6 0 16,13-1-3-16,12-1 3 16,0-4 0-1,6-6-1 1,31-6 1-16,10-6 0 0,7-11-5 15,5-13-38-15,-2 0-93 16,-10 0-186-16,-7-28-503 0</inkml:trace>
  <inkml:trace contextRef="#ctx0" brushRef="#br0" timeOffset="-136624">7478 5581 844 0,'0'0'138'0,"0"0"-19"15,0 0 49-15,0 0-74 16,0 0-43-16,0 0-23 16,0 0-12-16,70-69-15 15,-33 59 2-15,-5 1 0 16,2 1 6-16,-10 4 14 16,-7 1 5-16,-5 3 3 15,-4 0-7-15,-8 0-6 16,0 0-10-16,3 0-3 15,3 0 0-15,5 18 10 16,-2 15-1-16,-6 15 4 16,-3 16-2-16,0 8-6 15,0 12 5 1,0 3-1-16,0 6 0 0,0-2-5 16,0-1-5-16,0-9 2 15,4-9-5 1,16-14 3-16,0-14-2 0,-6-11 0 0,-8-12-2 15,-6-8 1-15,0-13 0 16,0 0 0-16,-29 0-1 16,-43 0-3-16,-24 0 0 15,-14-7-110-15,33-1-215 16</inkml:trace>
  <inkml:trace contextRef="#ctx0" brushRef="#br0" timeOffset="-133005">8360 5815 690 0,'0'0'249'0,"0"0"-130"0,0 0 40 0,0 0-29 16,0 0-24-16,0 0-35 15,0 0-15-15,0 0-9 16,-67-9-16-16,67 9-9 16,0 0-11-16,0 0-11 15,33 0-3-15,24 0 3 16,16-3 3-16,11-3 7 16,-7-3-9-16,-7 0 2 15,-6 0-2 1,-21 0-2-16,-14 9-10 15,-18 0-39-15,-11 0-96 0,0 0-55 16,-26 3-75-16,-21 18-225 31</inkml:trace>
  <inkml:trace contextRef="#ctx0" brushRef="#br0" timeOffset="-132842">8420 5954 446 0,'0'0'211'16,"0"0"-74"-16,0 0-4 15,0 0-43-15,0 0-20 16,0 0-7-16,13 11-21 16,30-7 17-16,18-2 36 15,8-2-52-15,3 0-3 16,-2 0-35-16,-13 0-5 16,-4 4-58-16,-10-2-303 0</inkml:trace>
  <inkml:trace contextRef="#ctx0" brushRef="#br0" timeOffset="-132372">9248 5680 868 0,'0'0'233'0,"0"0"-60"15,0 0-46-15,0 0-54 16,0 0-28-16,0 0-14 0,-63-45-18 16,39 69-8-1,12 18-4-15,1 8 1 0,11 8 2 16,0 2-1-16,6-2-2 16,29-10-1-16,8-6 2 15,3-18-2-15,9-7 0 16,1-11 2-16,1-6-1 15,-4 0 2-15,-2-6 1 16,-11-17 2 0,-7-4 0-16,-10-6 7 0,-9-7 24 15,-11-11-3-15,-3-6-13 16,0-6-5 0,-23-4-6-16,-15 13-9 15,-5 12-1 1,3 18 0-16,-4 19-5 0,1 5 3 15,7 2-7 1,8 38-13-16,13 10-55 0,10 2-117 16,5 2-184-16,5-12-529 15</inkml:trace>
  <inkml:trace contextRef="#ctx0" brushRef="#br0" timeOffset="-132006">9873 5833 494 0,'0'0'325'0,"0"0"-137"0,0 0-30 16,0 0-50-16,0 0-42 0,0 0-27 15,0 0-15-15,-20-42-15 16,20 42-9-16,0 0-5 16,0 0-18-16,0 0 12 15,5 9 9-15,18 0 4 16,6-9 2-16,-2 0 6 15,-4 0 6-15,-6 0-6 16,-9 0 33-16,-8-6 9 16,0-3-4-16,0 0-19 15,-5 3-26-15,-24 6-3 16,-1 0-11-16,-1 6-56 16,11 21-181-16,11 6-185 0</inkml:trace>
  <inkml:trace contextRef="#ctx0" brushRef="#br0" timeOffset="-131916">9913 6170 453 0,'0'0'360'0,"0"0"-166"0,0 0-25 0,0 0-46 15,0 0-52-15,0 0-14 16,-136 160-37-16,69-119-19 15,7 5-1-15,10-7-320 16,10-9-680-16</inkml:trace>
  <inkml:trace contextRef="#ctx0" brushRef="#br0" timeOffset="-89177">2484 7291 549 0,'0'0'389'16,"0"0"-209"-16,0 0-27 15,0 0-18-15,0 0-48 16,0 0-28-16,0 0-12 16,-49-150-4-16,49 150-12 15,0 0-13-15,0 0-8 16,0 0-9-16,-4 42-1 15,4 43 0-15,0 44 3 16,-10 28 5-16,0 17 3 16,-10 7-11-16,0-1 6 0,3-3-5 15,8-17 2-15,9-25-2 16,0-39-2-16,0-38 0 16,0-31-2-16,0-21-5 15,0-6 7-15,15 0 0 16,13-27 1-16,8-31 1 15,10-19 1-15,-9-5 0 16,-10-11-3-16,-16-4 1 16,-11 4-3-16,0 6-14 15,-27 12 10-15,-21 17 5 16,-15 16-13-16,-13 19 11 16,-11 7-1-16,3 10-9 15,7 4 10-15,18 2-5 0,15 0 9 16,16 0-2-1,16 0 0-15,9 0-1 0,3 0 2 16,0-3-3-16,0-1-18 16,32-2 4-16,35-6 7 15,34-9 11-15,12-8 2 16,5-5-2-16,-16 1 2 16,-24 9-1-16,-24 12-1 15,-21 3 3-15,-20 6-3 16,-9 3 0-16,-4 0 3 15,0 0-2-15,0 0 4 16,0 0-5-16,0 0 2 0,0 0-2 16,0 15 0-1,0 15 0-15,-4 9 0 0,4 6 3 16,0-11-3-16,0-7 3 16,0-9-3-16,21-7-3 15,5-5 2-15,0-6 2 16,5 0 1-16,2 0-1 15,-4-15 4-15,-1-14 6 16,-8-8-9-16,-16-2 3 16,-4-6-4-16,0-3 5 15,-24 3 7-15,-16 2-13 16,-3 14 3-16,2 8 8 16,1 11-6-16,-3 10-5 0,5 0-2 15,3 19 1 1,4 17-1-16,7 6 0 0,12 0 1 15,12 0 2-15,0 3-2 16,0-8-2-16,36-4 3 16,10-10-1-16,12-10-2 15,8-13 3-15,9 0 1 16,-3-6-1-16,1-24 1 16,2-3 1-16,-18-4-2 15,-4 1 0-15,-10 3 1 16,-9 6-1-16,-10 12 1 15,-4 3-1-15,-5 12-2 16,2 0-1-16,3 0 0 16,7 27 0-16,4 12 2 0,-2 3 1 15,2 4 0-15,-1-17 0 16,-4-2 1-16,-3-8 0 16,1-11-1-16,-4-2 0 15,3-6-1-15,11 0-44 16,10-2-125-16,5-29-108 15,2-11-240-15</inkml:trace>
  <inkml:trace contextRef="#ctx0" brushRef="#br0" timeOffset="-88776">4315 6976 100 0,'0'0'687'0,"0"0"-473"15,0 0-51-15,0 0-6 16,0 0-32-16,0 0-64 15,8-63-20-15,-8 63-20 16,-3 24-17-16,-25 27-3 0,-2 21 17 16,-4 9 2-16,14 7 2 15,0 8-3-15,11 7-2 16,6-4-6-16,3-9-5 16,0-15-2-1,12-12-4-15,28-8 0 0,4-5 0 16,-1-11-1-1,-3-2-21-15,-2-7-83 16,2-18-165-16,3-12-158 16</inkml:trace>
  <inkml:trace contextRef="#ctx0" brushRef="#br0" timeOffset="-86938">7611 7505 694 0,'0'0'154'0,"0"0"-67"0,0 0 37 0,0 0 10 15,0 0-41-15,0 0-24 16,-40-123 13-16,40 117-20 15,-3 6-16-15,3 0-6 16,0 0 1-16,0 0-13 16,0 0-5-16,0 0-11 15,-3 0-6-15,3 0-5 16,-3 15-1-16,-5 24-8 16,-2 13 8-16,0 8 6 15,10-10-6-15,0-7-2 16,0-10 2-16,10-9-2 15,14-9 2-15,5-3 0 16,5-6 0 0,7-6-2-1,-1 0-19-15,-1-30-51 16,-5-19-72-16,-17-11-83 16,-11-5-82-1,-6-8-211-15</inkml:trace>
  <inkml:trace contextRef="#ctx0" brushRef="#br0" timeOffset="-86662">7490 7036 394 0,'0'0'191'0,"0"0"-12"16,0 0-19-16,0 0-28 15,0 0-21-15,0 0-3 16,-49-60-35-16,45 60-22 16,1 0-35-16,0 0-16 15,-4 3-5-15,7 18 3 0,0 9-2 16,0-6-2-1,31-5 6-15,12-11 9 0,0-8-6 16,-2 0 8-16,-6-2 3 16,-11-25 5-16,-10 2 19 15,-11-2-20-15,-3 3 3 16,-3 3-17-16,-35 6-4 16,3 6-28-16,1 9-29 15,7 0-57-15,24 18-62 16,3 21-32-16,6 6-84 15,38 6-330-15</inkml:trace>
  <inkml:trace contextRef="#ctx0" brushRef="#br0" timeOffset="-86438">8002 7385 822 0,'0'0'160'16,"0"0"22"-16,0 0-55 15,0 0-20-15,0 0-44 16,0 0-35-16,54-54-24 16,-4 42 1-16,19 0 0 15,3 3-4-15,-6 6 7 16,-10 3-8-16,-12 0-4 16,-16 0-22-16,-25 21-108 0,-3 12-71 15,-28 0-59 1,-34 9-80-16</inkml:trace>
  <inkml:trace contextRef="#ctx0" brushRef="#br0" timeOffset="-86296">8002 7385 305 0,'43'213'209'0,"-43"-213"-88"15,0 0 33-15,0 0-19 16,0 0-84-16,27 0-32 16,16 0 35-16,17 0-3 15,15 0-33-15,1-6-14 16,8-2-4-16,-7-1-18 15,-10 5-152-15,-10-2-174 16</inkml:trace>
  <inkml:trace contextRef="#ctx0" brushRef="#br0" timeOffset="-85936">8831 7385 92 0,'0'0'700'15,"0"0"-526"-15,0 0-10 16,0 0-3-16,0 0-67 15,0 0-26-15,-20-96-29 16,3 96-11-16,0 0-13 16,1 6-13-16,3 33 1 15,-1 9-3-15,14 6 1 16,0 6-1-16,20-2 0 16,31-16 0-16,5-15 3 15,10-18-2-15,9-9 4 0,-2-7 2 16,-7-28-5-16,-11-5 7 15,-12-7 0-15,-17-1 20 16,-15-4-7-16,-11-2-5 16,0 0 6-16,-31 3-13 15,-18 6-9-15,-9 18-1 16,-2 9 0-16,10 18-9 16,7 0-13-16,19 21-61 15,18 27-42-15,6 3-86 16,0-3-110-16,16-6-369 15</inkml:trace>
  <inkml:trace contextRef="#ctx0" brushRef="#br0" timeOffset="-85615">9853 7220 843 0,'0'0'199'0,"0"0"-64"15,0 0 5-15,0 0-43 16,0 0-59-16,0 0-18 16,0-31-10-16,0 31-10 15,0 0-1-15,0 0-1 16,0 0 0-16,0 0 2 16,0 0 0-16,0 0 4 15,14 0-3-15,6 0 0 0,0 0 14 16,-3 0-6-16,-14 0-4 15,-3 0 0-15,0 0-5 16,0 0-4-16,-20 0-105 16,-6 0-192-16,3 27 12 15,9 13-167-15</inkml:trace>
  <inkml:trace contextRef="#ctx0" brushRef="#br0" timeOffset="-85397">10087 7592 886 0,'0'0'158'0,"0"0"7"15,0 0-7-15,0 0-75 16,0 0-38-16,0 0-14 16,-93 61-5-16,26-13-12 15,-2 3-9-15,-3 3-5 16,2 4-24-16,7-2-174 15,20-7-214-15</inkml:trace>
  <inkml:trace contextRef="#ctx0" brushRef="#br0" timeOffset="-85059">10596 7210 528 0,'0'0'441'0,"0"0"-359"16,0 0 50-16,0 0 13 15,0 0-69-15,0 0-42 16,17-27-8-16,-17 27-26 15,0 16-7-15,0 14 7 16,0 9 1-16,0 9 3 0,0-6 9 16,3-3-8-1,11-2-1-15,6-8 1 0,6-4 0 16,14-10 3-16,10-13 2 16,14-2-10-16,2 0 0 15,1-21-2-15,-17-15-99 16,-19-3-117-16,-28-9-219 15</inkml:trace>
  <inkml:trace contextRef="#ctx0" brushRef="#br0" timeOffset="-84721">10532 6838 695 0,'0'0'159'16,"0"0"-62"-16,0 0 50 0,0 0-46 15,0 0-35-15,0 0-37 16,-37-37-29-16,31 56-6 16,-1 14 6-16,7 6 7 15,0-9-6-15,0-6 3 16,30-6-3-16,4-12 8 16,-2-6 1-16,-1 0 8 15,-4-6 26-15,-10-15 0 16,-2 0-14-16,-10 3 5 15,-5-4-12-15,0 8-20 0,0 5-3 16,-5 3-17 0,2 6-78-16,3 0-118 0,0 9-253 15</inkml:trace>
  <inkml:trace contextRef="#ctx0" brushRef="#br0" timeOffset="-84323">11588 7123 951 0,'0'0'65'0,"0"0"21"0,0 0 83 16,0 0-68-16,0 0-61 15,0 0-5-15,23-29-15 16,-23 29-13-16,0 0-7 16,0 0 1-16,0 0 4 15,0 0-1-15,-6 27-4 16,-35 14 0-16,-11 11 41 16,-12 8-8-16,1-9-20 15,11-12-3-15,17-9-1 16,18-15-9-16,17-12-1 15,0 0 0-15,0 3-5 16,6-3 6-16,25 3 3 16,12-2-1-16,13-4 2 15,16 0 5-15,3 0-9 16,6 0-2-16,0 2-66 16,-8 7-101-16,-16 3-239 15</inkml:trace>
  <inkml:trace contextRef="#ctx0" brushRef="#br0" timeOffset="-83866">12174 7079 843 0,'0'0'216'15,"0"0"-102"-15,0 0 8 16,0 0-55-16,0 0-40 16,0 0-19-16,29-12-6 15,-12 41 3-15,3 14 5 16,-4 1-1-16,-2 8 2 16,0-4-7-16,-5 3 3 15,8-3-3-15,0-9-3 16,-1-12 3-16,4-8-2 15,0-17 0-15,0-2 8 16,8 0 18-16,2-24 44 16,2-27-16-16,2-18-29 15,-7-12-13-15,-4-1-4 16,-9 7-4 0,-8 12-2-16,-3 12-3 0,-3 15-1 15,0 15 1 1,0 12-1-16,0 9-20 15,0 0-56-15,14 0-60 0,3 39-98 16,6 12 23-16,-2 6-90 16,-9 1-340-16</inkml:trace>
  <inkml:trace contextRef="#ctx0" brushRef="#br0" timeOffset="-83719">12785 7241 634 0,'0'0'237'0,"0"0"-96"0,0 0-2 15,0 0-50-15,0 0-45 16,0 0-17-16,130-42-19 16,-90 42-5-16,0 0-3 15,-2 0-7-15,-9 0-65 16,1 3-141-16,-13-3-220 16</inkml:trace>
  <inkml:trace contextRef="#ctx0" brushRef="#br0" timeOffset="-83518">13143 6970 693 0,'0'0'263'15,"0"0"-76"-15,0 0-16 0,0 0-26 16,0 0-88-16,0 0-43 16,0-33-9-16,9 63-4 15,2 12 12-15,-5 18 1 16,0 10-2-16,-6 7-5 15,0 11-5-15,0-1-2 16,0-2-24-16,0-13-177 16,8-18-334-16</inkml:trace>
  <inkml:trace contextRef="#ctx0" brushRef="#br0" timeOffset="-87968">4797 7608 768 0,'0'0'191'0,"0"0"-20"16,0 0-9-16,0 0-27 16,0 0-53-16,0 0-29 15,0-18-14-15,0 18-23 16,0 0-14-16,0 0-4 16,0 24-4-16,0 12 6 15,0 9 2-15,3 0 2 16,14 0-4-16,0-3 0 15,10-5 0-15,-1-14 0 0,-3-11-4 16,4-12 2 0,4 0 2-16,1-2 1 0,6-31 3 15,-4-7 5-15,-8-2-4 16,-6 6-4-16,-7 6 8 16,-6 9-8-16,-4 3 5 15,1 12-6-15,-4 3-2 16,0 3 0-16,3 0-2 15,0 0-2-15,4 12-8 16,0 18 13-16,-1 3 1 16,2 0 0-16,1-6 0 15,2-8-3-15,-2-8 8 16,5-5-6-16,-2-6 1 16,9 0-3-16,5 0 3 15,5-21 0-15,6-15 3 0,-1-3-3 16,-5 3 3-16,-11 12 0 15,-11 12-3-15,-6 6 0 16,0 6 1-16,-3 0-1 16,5 0-5-16,8 6-7 15,7 24 4-15,3 3 8 16,3 0 0-16,12-3-4 16,-1-9 4-16,6-12-3 15,4-9 1-15,-4 0-1 16,-3-11 1-16,-2-32 2 15,-6-11 4-15,-1-15-1 16,-8-6 7-16,-10-4-3 16,-5-5 9-16,-8 6-1 15,0 8 10-15,0 10-15 0,-21 18 7 16,-2 19-1-16,6 13-5 16,11 10-8-16,-5 0-3 15,2 25-6-15,-8 35-3 16,6 17 9-16,8 14 0 15,3-4-1-15,0-12 1 16,20-11 0-16,14-13 0 16,-5-15-3-16,9-9-16 15,-6-9-36-15,-4-12-23 16,-5-6-84-16,1 0-22 16,-15-12-64-16,-9-12-295 15</inkml:trace>
  <inkml:trace contextRef="#ctx0" brushRef="#br0" timeOffset="-87735">5653 7490 502 0,'0'0'208'16,"0"0"-88"-16,0 0 6 15,0 0 41-15,0 0-93 16,0 0-60-16,26-78 2 16,47 57-3-16,2-3 0 15,1 3-7-15,-5 0-4 16,-12 3 3-16,-8 6-5 15,-18 6-5-15,-19 6-81 16,-14 0-110-16,0 2-195 16</inkml:trace>
  <inkml:trace contextRef="#ctx0" brushRef="#br0" timeOffset="-87384">4917 7216 827 0,'0'0'146'0,"0"0"-13"16,0 0 8-16,0 0-44 16,0 0-44-16,0 0-15 15,-114-44-20-15,102 49-18 0,4 26 0 16,8 8 0-16,0 5-4 15,11-13-5-15,36-4 9 16,5-12 5-16,3-15 3 16,-9 0 3-16,-16 0-2 15,-6-27 23-15,-14-3 14 16,-10-3-6-16,0-4-14 16,0 10-20-16,-10 4-6 15,-10 5 0-15,6 11-17 16,11 7-68-16,3 0-115 15,41 4-338-15</inkml:trace>
  <inkml:trace contextRef="#ctx0" brushRef="#br0" timeOffset="-81993">13661 6925 746 0,'0'0'137'15,"0"0"-31"-15,0 0 5 16,0 0-24-16,0 0-38 15,0 0-27-15,-11-18-10 16,8 18-12-16,3 0-4 0,-4 9 1 16,1 6 3-1,3 0 5-15,0-6-3 0,0-6-1 16,0 0 3-16,0-3 3 16,0 0 6-16,3 0 10 15,4-3-2-15,4-9-11 16,-8 6-2-16,-3 3-8 15,0 3-4-15,0 0-74 16,0 0-97-16,0 12-137 16,0 15-138-16</inkml:trace>
  <inkml:trace contextRef="#ctx0" brushRef="#br0" timeOffset="-81809">13808 7283 164 0,'0'0'683'0,"0"0"-508"16,0 0-3-16,0 0-14 16,0 0-83-16,0 0-43 15,-17 0-18-15,-24 42-2 16,-5 6 2-16,-1 3-12 16,4-8-2-16,9-5 0 15,4-1-20-15,13-10-108 16,14-6-125-16,3-9-139 15</inkml:trace>
  <inkml:trace contextRef="#ctx0" brushRef="#br0" timeOffset="-81132">14202 7019 579 0,'0'0'269'0,"0"0"-121"16,0 0 13-16,0 0-8 16,0 0-85-16,0 0-29 15,0-7-18-15,0 31-13 16,0 13 7-16,-3 4 6 16,-4 1-14-16,7-2 1 15,0-7-2-15,0-6 0 0,10-12-4 16,13-3 0-16,8-9 5 15,1-3-1-15,9 0-3 16,5-3 5-16,4-33-8 16,-10-3-45-16,-17-3-42 15,-15-3-19 1,-8-1-45-16,-11-2-51 0,-29 3-4 16,-6 0-19-16,5 6 100 15,6 0 125-15,7 6 63 16,4 0 29-16,4 8-29 15,5-2 6-15,-5 6 31 16,3 3-2-16,3 7-22 0,4 1 7 16,3 4 15-1,0 3-16-15,7 3-21 0,-3-3-7 16,3 0-11-16,0 3-18 16,0 0-16-16,0 0-8 15,0 0-1-15,0 0-6 16,0 0-3-16,0 0-3 15,0 9 8-15,6 3 4 16,15-2 2-16,-1-10 4 16,0 0 11-16,0 0 4 15,-3 0 9-15,-8-12 1 16,-6-4-6-16,-3 1 1 16,0 0-10-16,-18 0-16 15,-16 3-3 1,4 6-8-1,2 6-2-15,8 0-32 16,14 6-63-16,6 27-41 0,23 7-56 16,44 4-207-16</inkml:trace>
  <inkml:trace contextRef="#ctx0" brushRef="#br0" timeOffset="-80915">14771 7033 10 0,'0'0'940'0,"0"0"-777"0,0 0-43 16,0 0 15-16,0 0-53 15,0 0-57-15,0 0-24 16,116-54 10-16,-29 48-6 16,0 0 1-16,-1 0 1 15,-11 6-7-15,-23 0-2 16,-22 0-86-16,-25 0-113 15,-5 0-132-15</inkml:trace>
  <inkml:trace contextRef="#ctx0" brushRef="#br0" timeOffset="-80708">14887 6801 539 0,'0'0'382'0,"0"0"-224"0,0 0-6 16,0 0-7-16,0 0-62 15,0 0-52-15,0-35-15 16,0 37-16-16,0 37 2 16,0 9 1-16,0 10 23 15,3-4-15-15,8-2-8 16,-2-4 1-16,5-1-4 16,-2-1-66-16,12-4-197 15,10-15-245-15</inkml:trace>
  <inkml:trace contextRef="#ctx0" brushRef="#br0" timeOffset="-80450">15474 6916 954 0,'0'0'207'0,"0"0"-74"16,0 0-12-16,0 0-59 15,0 0-45-15,0 0-14 16,135-15 3-16,-68 15-2 16,-3-3 1-16,-12 3-5 15,-11 0-8-15,-18-3-88 16,-17 3-67-16,-6 0-54 16,0-3-20-16,-33-7-194 0</inkml:trace>
  <inkml:trace contextRef="#ctx0" brushRef="#br0" timeOffset="-80296">15622 6795 419 0,'0'0'220'0,"0"0"-50"16,0 0-11-16,0 0-28 16,0 0-23-16,0 0-17 15,-47-60-9-15,47 60-30 16,0 0-35-16,-3 27-17 16,0 16 0-16,3 14 19 15,0 3-15-15,0-3 4 16,26-6-7-16,18-2-2 15,5-11-137-15,-5-14-191 16</inkml:trace>
  <inkml:trace contextRef="#ctx0" brushRef="#br0" timeOffset="-79996">15833 6309 881 0,'0'0'291'0,"0"0"-169"15,0 0-13-15,0 0-18 16,0 0-61-16,0 0-26 16,-10-31-4-16,34 67 0 15,11 15 4-15,13 10 5 0,-4 7-3 16,-1 5 8-16,-4 2 0 15,-5 3 4-15,-11-5-13 16,-17-1-1-16,-6-3-4 16,-26 3-1-16,-61 9-23 15,-40 4-220-15,-29 11-768 16</inkml:trace>
  <inkml:trace contextRef="#ctx0" brushRef="#br0" timeOffset="-78669">3230 8655 922 0,'0'0'119'0,"0"0"22"16,0 0 27-16,0 0-50 15,0 0-72-15,0 0 8 0,0 0-5 16,-47-34-40 0,-1 34-9-16,-15 0 1 0,-16 0-1 15,-2 15 0-15,8 6 2 16,16 1-5-16,27-11 4 16,16-5-4-16,14 0-2 15,0 3-1-15,0 7-3 16,21 1 9-16,8 5 0 15,8-4-3-15,-3-6-2 16,-4 0 0-16,-1 0 3 16,-1-3 2-16,-1 0 0 15,-7 9 1-15,-3 0-2 0,-5 6-4 16,-6 6-1-16,-6 4 3 16,0 1-1-1,-23 7 4-15,-30 1-1 0,-10-7 1 16,5-6-1-16,15-12 1 15,14-12 4-15,12-3-2 16,13-3 2-16,1 0 4 16,3 0-5-16,0 0 3 15,0 0 0-15,0 0-6 16,0 0-6-16,0 0 3 16,3 0-1-16,4 6-2 15,0 15 6-15,3 9 0 16,4 12 4-16,-8 9-3 0,0 7 9 15,-3 4-2 1,-3 1 5-16,5 10 8 0,1-4-15 16,6 3 6-16,13-2 7 15,5-14-10-15,10-16-4 16,10-16 5-16,4-15 9 16,9-9-7-16,21-9 6 15,6-34-11-15,3-5-7 16,-9-2-4-16,-21-5-59 15,-22-2-78-15,-18-9-315 16</inkml:trace>
  <inkml:trace contextRef="#ctx0" brushRef="#br0" timeOffset="-76938">5072 9304 742 0,'0'0'249'16,"0"0"-85"-16,0 0 2 0,0 0-35 15,0 0-54 1,0 0-14-16,0 0-12 0,-55-87-24 16,55 87-4-16,0 0-15 15,0 0 0-15,0 0-8 16,-3 27 0-16,3 18-5 16,-3 18 5-16,0 1 10 15,3-4-10-15,0 0 2 16,0-9 0-16,0-6 0 15,0-18 0-15,0-15-2 16,0-9 1-16,0-3 3 16,0 0-1-16,0 0 2 15,0-33 13-15,-8-24 30 16,-7-15-47-16,-2-9 6 16,0-7-6-16,0-11 4 0,4-3-3 15,-4-6 0-15,6 11-2 16,11 16-9-16,0 23 2 15,0 26 0-15,0 14 0 16,24 12-3-16,10 6-4 16,3 0 1-16,9 0-2 15,-2 33 3-15,-4 12 5 16,-4 6 2-16,-5 6-4 16,-14 4-14-16,-17 5-42 15,0 3-37-15,-28 0-75 16,-19-9-170-16,1-9-154 15</inkml:trace>
  <inkml:trace contextRef="#ctx0" brushRef="#br0" timeOffset="-76623">5329 9437 741 0,'0'0'216'15,"0"0"-68"-15,0 0 48 16,0 0-34-16,0 0-72 16,0 0-15-16,9-25-35 15,-9 25-17-15,0 0-14 0,0 0-6 16,0 4-3-16,0 17-12 16,0 12 4-1,0 11 8-15,3 2 2 0,-3-1 0 16,4-6 0-16,-4-9-1 15,0-9-2-15,0-3-39 16,0-15-42-16,0-3-56 16,0 0-72-16,0-27-39 15,0-21-336-15</inkml:trace>
  <inkml:trace contextRef="#ctx0" brushRef="#br0" timeOffset="-76344">5272 9163 294 0,'0'0'341'0,"0"0"-180"16,0 0-27-16,0 0-42 16,0 0-40-16,0 0-22 15,-34 9-17-15,30 15 28 16,4 0-33-16,0-3-7 16,0-3 5-16,18-6 8 15,8-9 4-15,5-3 4 16,-2 0 6-16,-9-3 5 15,-6-21 32-15,-7-3-14 16,-7-7-14-16,0 5-31 16,-3 4-4-16,-18 11-2 15,1 7-57-15,6 7 5 16,8 0-50-16,6 19-74 0,0 17 7 16,0 3-87-16</inkml:trace>
  <inkml:trace contextRef="#ctx0" brushRef="#br0" timeOffset="-75618">5769 9416 643 0,'0'0'241'0,"0"0"-70"16,0 0-21-16,0 0-6 15,0 0-66-15,0 0-51 16,-63-45-11-16,43 45-7 15,-4 12-8-15,-2 21 2 0,6 3-1 16,11 3-2-16,9 6 0 16,0-3 0-16,18 0 0 15,26-12 0-15,7-15 0 16,9-15 0-16,7 0 6 16,3-39-5-16,-10-9 7 15,-7-10-6-15,-13 2 1 16,-9-8 12-16,-8-5 9 15,-13-6 16-15,-10 3-4 16,0-1-11-16,0 13-2 16,-10 12-11-16,-7 13 8 15,3 16-11-15,5 17-4 16,9 2-2-16,-8 0-3 0,8 0-9 16,-3 29-5-16,-9 34 0 15,-2 22 14-15,-3 14 7 16,4-9-6-16,10-3 1 15,3-8-2-15,0-4 1 16,0-12 0-16,0-21-1 16,0-15 2-16,0-21-2 15,0-6-2-15,3 0 2 16,0 0 1-16,7-15-1 16,10-21 0-16,0-9 0 15,6-6-1-15,-5 12 1 16,2-1-9-16,-3 7-1 0,-3 12-2 15,9 9-10-15,-2 6 3 16,4 6-5-16,-2 0-1 16,-3 6-3-16,-3 21 2 15,-6 6 4-15,-14 4-1 16,0 11 3-16,-4-3 7 16,-23-3 12-16,1-3-2 15,6-18 3-15,14-8 0 16,-2-5 0-16,8-8 2 15,0 0-2-15,0 0 0 16,11 0-2-16,32 0 2 16,21-2 7-16,16-20-5 15,10-2-2-15,-3 3-126 16,-6 0-287-16</inkml:trace>
  <inkml:trace contextRef="#ctx0" brushRef="#br0" timeOffset="-74628">7053 9028 952 0,'0'0'190'16,"0"0"-31"-16,0 0-6 15,0 0-60-15,0 0-28 0,0 0-38 16,0 0-27-1,-29-37 0-15,29 97-6 0,0 25 6 16,0 2 7-16,0 3-4 16,0-5-3-16,0-4 7 15,0-12-6-15,0-18 1 16,0-15-2-16,6-18-8 16,0-12-28-16,0-6-27 15,-1 0 1-15,-2-15 34 16,-3-30-6-16,0-9-20 15,0-4 46-15,-17 10 5 16,-13 3-17-16,2 9 16 16,5 12-1-16,3 9 4 15,5 6-12-15,7 9 6 0,5 0 1 16,3 0-7-16,0 13 13 16,3 7 6-16,37 4-5 15,14-8 6-15,10-10 1 16,3-6 0-16,-1 0-1 15,-10-16 2-15,-8-14 8 16,-12-6 21 0,-16 0 4-16,0-6 10 0,-17-1-8 15,-3 5-6-15,0 1 5 16,0 10-13-16,-15 9-15 16,4 9-1-16,2 7-2 15,4 2 0-15,2 0-12 16,-3 0-3-16,-8 33-14 0,-6 24 17 15,-4 12 4 1,12-3-1-16,4-3-2 0,8-6 0 16,0-3 0-16,0-15 0 15,11-8-1-15,6-19 0 16,-5-9-3-16,5-3 3 16,7 0 0-16,-4-19 0 15,11-16 5-15,-5-5-5 16,-3 1 3-16,-2 10-3 15,-4 8 0-15,-5 8-2 16,5 13-3-16,0 0-6 16,6 0 0-16,7 7 2 15,-4 20 2-15,-1 0-8 16,5 2 12-16,-7-8-10 16,3-11 9-16,2-1 0 0,-5-9 2 15,4 0 2-15,-1 0 2 16,-3-21-2-16,-6-13 4 15,-3 1 0-15,-14-6-2 16,0 3 3-16,0 0-2 16,-14 3 7-16,-9 9 2 15,-6 9-4-15,4 9 0 16,2 6-8-16,2 0-5 16,6 33-8-16,1 15 13 15,11 6 0-15,3-2 2 16,0-4-2-16,6-9 0 15,28-9 2-15,6-10-2 0,7-10 0 16,-4-7-5-16,1-3-31 16,-18 0-76-16,-6 0-167 15,-14 0-186-15</inkml:trace>
  <inkml:trace contextRef="#ctx0" brushRef="#br0" timeOffset="-72948">8520 9331 629 0,'0'0'283'0,"0"0"-122"16,0 0 16-16,0 0-83 0,0 0 4 15,0 0-39-15,-7-57-19 16,7 57-17-16,0 0-12 15,0 0-5-15,-3 0-6 16,3 6-3-16,0 21-10 16,0 12 13-16,0 9 3 15,20-3-1-15,4-3-1 16,-1-9 2-16,-3-14-2 16,-3-11 1-16,-8-8-1 15,-2 0 0-15,21-2 6 16,4-31-3-16,5-7 7 0,7-8-5 15,-10 9 4 1,-5 0-3-16,1 1-2 16,-10 10 0-16,-6 13 2 15,-8 6-1-15,-3 9-3 0,-3 0-1 16,0 0-2-16,0 0-5 16,11 6-8-16,6 21 4 15,6 13 9-15,4-2 2 16,-4 1 0-16,3-6 0 15,2-8 0-15,-5-7-2 16,-2-13 3-16,-12-5-3 16,0 0 2-16,2 0 1 15,6-5 0-15,10-26 3 16,-1-4 0 0,0-4-4-16,5 2 0 15,-1 1-2-15,1 3 1 16,-2 6-1-16,-6 9 0 15,-6 12-2-15,1 6 0 0,-6 0-1 16,2 0-1-16,0 0-1 0,1 18 0 16,-1 6-3-1,0 3 6-15,2-3 2 16,1-8-1 0,-3-5 1-16,-5-8 0 0,2-3 0 15,1 0 1-15,5 0-1 16,4-21 7-16,2-9-3 0,-3 3-2 15,0 3 1-15,-6 3-1 16,-2 3 2-16,-1 6-2 16,6 0-2-1,-4 9-5-15,4 3 3 16,0 0-3-16,-5 0 2 16,5 12 0-16,-3 18-5 0,3-3 8 15,-4 3 0-15,1-6 1 0,6-9 1 16,0-6-2-16,0-6 0 15,6-3 0-15,-2 0 5 16,-1-3 0-16,-6-21 1 16,-5-6-2-1,-1-3 1-15,-1-6 6 16,-7 0 6-16,1-1 11 16,-4 7-19-16,0 10 12 0,0 4-13 15,0 13 2-15,0 6-3 16,0 0-7-16,0 0-4 15,0 0 3-15,0 4-11 0,0 26-4 16,0 11 12 0,0 11 4-16,0 2 5 15,10-6 1-15,10-3-6 16,6-6 0-16,5-9 2 16,2-5 0-16,1-13-2 15,-5-12 3-15,2 0-1 16,2-4 2-16,1-31-1 15,-5-11 7-15,-5 1-9 16,-13-3 2 0,-11 2-2-1,0 5 3-15,0 1 0 16,0 5-4 0,-11 10-1-16,-13 8 0 15,7 5-6-15,2 5 5 16,7 7-4-16,2 0-2 0,6 0 0 0,-14 0-6 15,2 34 10-15,-2 5 4 16,4 9 0 0,10-6 0-16,0-9-4 15,16-6 1-15,15-12-6 16,4-12 9-16,3-3 0 16,-4 0-1-16,-5-3 4 15,-2-18 0 1,-7-3-1-16,-3-3 1 0,-6 3 2 0,-5-1-2 15,-3 4-3 1,0 7 3-16,-3 7-3 0,0 5 2 16,0 2-4-16,0 0 2 15,0 0-6-15,0 0-2 0,0 27-5 0,0 9 13 16,0 12 0-16,0-6 0 16,0-3 0-1,0-9 1-15,14-11-4 16,6-8 5-16,7-11-2 15,7 0 3 1,-2-9 3-16,5-27 0 0,-7-12 0 0,-4-3-5 0,-6-3 4 0,-3 2-5 0,-6 4 1 16,-5 9 6-16,-6 12-7 15,0 12 3-15,0 9-4 16,0 6 1-16,0 0-4 16,0 0-6-16,0 21-3 15,0 18 8-15,0 13 5 16,14-2 0-16,2-4 0 15,1-1 4-15,6-6-4 16,-3-6 0-16,1-3 0 16,-7-5 0-16,-8-4-3 15,-3-13 2-15,-3 1-2 0,-6-3-14 16,-35 4-9-16,-16-4-27 16,-2-1-75-16,-1-5-62 15,2 0-97-15,5-21-248 16</inkml:trace>
  <inkml:trace contextRef="#ctx0" brushRef="#br0" timeOffset="-72648">10503 8798 756 0,'0'0'160'15,"0"0"-24"-15,0 0 8 16,0 0-36-16,0 0-51 0,0 0-44 15,0-27-13 1,0 27-4-16,12 0-1 0,16 0 5 16,4 0 8-16,-5 0-1 15,-4-5-1-15,-9-7 7 16,-14 0 19-16,0-3-9 16,0 3-3-16,0-1-20 15,-17 5-15-15,-3 4 14 16,-4 4-22-16,7 0-35 15,5 10-68-15,1 20-72 16,11 3 7-16,0 2-165 16</inkml:trace>
  <inkml:trace contextRef="#ctx0" brushRef="#br0" timeOffset="-67125">10997 9105 485 0,'0'0'81'0,"0"0"-37"16,0 0 31-16,0 0 9 16,0 0-1-16,0 0-17 15,0 0 5-15,16-14-4 16,-16 11-8-16,4-7-11 15,2-4 24-15,-6-7-33 16,4 2-27-16,2 4-4 16,-6 9-1-16,4 0-3 15,-1 6-2-15,-3 0 2 16,0 0-4-16,0 0 0 0,0 0 0 16,0 0 0-1,0 0-1-15,0 0-3 0,0 0-1 16,0 0 1-16,0 0-4 15,0 0-2-15,7 21-2 16,4 16 12-16,-2 13 10 16,-6 2 1-16,3-1-5 15,-1-3 0-15,4-6 5 32,2-6-5-32,-2-9-4 0,1-5-2 15,-3-7 4 1,-1-7-1-16,-2-2-1 15,-4-2-2-15,0-4-66 16,0 0-181-16,0 0-80 0</inkml:trace>
  <inkml:trace contextRef="#ctx0" brushRef="#br0" timeOffset="-66777">11023 8790 541 0,'0'0'117'0,"0"0"13"16,0 0-12-16,0 0-45 15,0 0-44-15,0 0-29 0,-10 0-1 16,10 21 0-16,0 3 1 16,0-3 4-16,0-9-2 15,24-3-2-15,9-3 5 16,7-6 5-16,1 0 1 15,2 0 6-15,-10-15 6 16,-13-9 21-16,-9-6 40 16,-11 0-20-16,0-4-34 15,-21 7-12-15,-22 10-18 16,-7 7-12-16,-7 10 3 16,3 0-28-16,10 15-75 15,21 22-23-15,23 2-66 16,0 6-132-16</inkml:trace>
  <inkml:trace contextRef="#ctx0" brushRef="#br0" timeOffset="-65627">11622 8760 581 0,'0'0'233'0,"0"0"-42"0,0 0-50 0,0 0-12 15,0 0-36-15,0 0-34 16,0-49-32-16,0 49-27 16,0 22-1-16,0 26-12 0,0 21 13 15,0 24 9 1,0 7-7-16,0-1 3 0,0-6-5 16,3-12 3-16,3-24-2 15,5-18-1-15,-5-18-15 16,-3-11-58-16,0-10 0 15,-3 0 47-15,0 0 25 16,0-33 0-16,-3-6-13 16,-20-3 14-16,-3 5-1 15,-8 4 0-15,4 6-4 16,7 9-2-16,6 3 3 16,14 12-9-16,0 3 11 15,3 0 2-15,0-3-3 0,0 3-3 16,3 0-2-1,29 0 7-15,16 0 1 0,8 0 3 16,8 0 2-16,-4 0-2 16,-6-18 7-16,-18-4 1 15,-5-5 13-15,-8-5 14 16,-2-5-17-16,-6 2-8 16,-4 4 14-16,-11 8 16 15,0 2-12-15,0 2-8 16,0 10 8-16,-23 4-31 15,-1 1 0-15,-2 4-4 16,-8 0-3-16,4 31 7 16,-1 17-2-16,8 6 4 15,6 8-2-15,14 2 1 0,3-10 0 16,0-9 0-16,23-11-1 16,14-17 0-16,7-7 0 15,9-10 1-15,10 0 3 16,12-27 3-16,-3-19-7 15,6-5 9-15,-11-1-5 16,-10 2-3-16,-10 8 3 16,-18 5-1-16,-12 14-1 15,-8 11 2-15,-4 8 2 16,-2 4-6-16,-3 0-3 16,3 0-4-16,6 0-6 15,5 12 2-15,3 9 10 16,-4 4-4-16,1-4 3 15,-5-7 2-15,-1-4-1 16,-8-7 2-16,3-3-1 0,-3 0 3 16,0 0 1-16,0 0 7 15,0-9-1-15,0-9-9 16,-6-3-1-16,-14 2 5 16,-4 1-4-16,-4 9-2 15,-1 3-9-15,0 6 7 16,-2 0-5-16,4 18 1 15,4 24 5-15,6 12-1 16,8 10 3-16,9-4 0 16,0-3-4-16,9-12 4 0,20-9 0 15,9-18 0-15,-4-12-10 16,-2-6 10-16,5-8 3 16,1-32 0-16,-6-7 3 15,-5-14-3-15,-7-2-2 16,-6-12 4-16,-8-6 8 15,-1-7-7-15,-5 4 3 16,0 3-2-16,0 12 5 16,-11 11-2-16,-6 22-2 15,7 18 9-15,3 16 9 16,0 2-26-16,4 8-9 16,0 50-16-16,3 26 25 15,0 15 3-15,0 3-2 16,0-11 0-16,17-8-1 15,16-13 1-15,10-16-2 0,8-9 1 16,8-17-22 0,19-17-76-16,15-11-137 0,4 0-247 15</inkml:trace>
  <inkml:trace contextRef="#ctx0" brushRef="#br0" timeOffset="-64965">13533 8914 617 0,'0'0'342'0,"0"0"-164"0,0 0-42 16,0 0 6-16,0 0-83 16,0 0-58-16,-31-13-1 15,19 55 0-15,-5 12 5 16,0 4-1-16,8-4-1 15,2-6-3-15,7-6 2 16,0-15 0-16,0-15-2 16,0-6 0-16,0-6 3 15,0 0 6-15,0 0 8 16,0-18 0-16,0-24 17 16,0-21-21-16,0-7-8 15,0-17 1-15,0-6 0 31,10-7-2-31,-4 11-3 16,-3 22 0 0,-3 25 6-16,0 28-3 15,5 14-1 1,-2 0-3-16,6 14-11 0,17 34-17 16,9 19 28-16,8 8 1 15,7-3 1-15,-2 3 2 16,-2-3-4-1,-10-5-1 1,-2-13 1-16,-11-21 0 16,-6-18 0-1,-11-15 1-15,2 0 1 16,-2 0 7-16,18-36 1 0,5-22 20 16,5-23-9-16,-4-6-14 15,-10-4-2-15,-6 2-3 16,-11-1-1-16,-3 20 2 15,0 22-2-15,0 21-1 16,0 21 0-16,0 6 0 0,0 0-21 16,0 27-48-16,0 27-91 0,0 21 51 15,14 1-114-15,1-1-51 16,5-12-324-16</inkml:trace>
  <inkml:trace contextRef="#ctx0" brushRef="#br0" timeOffset="-64634">14178 9028 467 0,'0'0'274'0,"0"0"-143"0,0 0 21 15,0 0 1-15,0 0-39 0,0 0-37 16,7-49-7 0,-7 49-14-16,-4 0-22 0,-2 0-34 15,-1 0-1-15,-3 18-9 16,1 9 5-16,-2 13 5 16,5-1 3-16,6-10-2 15,0-4-1-15,17-10 3 16,2-9-3-16,-2-6 4 15,-7 0-1-15,3 0 2 16,1-19 6-16,-5-16 0 16,-1-5-3-16,-8-1-2 15,0 1-1-15,-3 1-3 16,-21 6-2-16,4 12-7 16,3 12-31-16,14 9-25 0,3 0-117 15,0 21-78-15,9 21 159 16,18 0-198-16</inkml:trace>
  <inkml:trace contextRef="#ctx0" brushRef="#br0" timeOffset="-63998">14485 9157 182 0,'0'0'507'0,"0"0"-333"0,0 0 6 16,0 0-18-16,0 0-49 15,0 0-27-15,28-156-18 16,-48 137-20-16,-8 5-18 15,5 4-9-15,3 4-7 0,7 6-11 16,6 0-3-16,-9 0-8 16,2 18-6-16,-3 21 14 15,8 16 5-15,9-4-4 16,0 0-1-16,0-6 0 16,17-12-3-16,9-9-13 15,1-9-1-15,2-12 11 16,-1-3 1-16,1 0 5 15,1-27 7-15,-5-15 0 16,-2-6-3-16,-8-10 8 16,-1-8 2-16,-3-9 4 0,-8-6-2 15,0-6-7 1,-3 2 6-16,0 8-8 0,0 7-2 16,0 25 8-16,-14 15 4 15,2 21-7-15,4 9-8 16,2 0-2-16,0 12-13 15,-2 36-5-15,2 21 18 16,3 10 3-16,3-2-3 16,0-1 0-16,12-4 2 15,19-9 0-15,6-11-4 16,7-14 1-16,2-13-5 16,1-17 0-16,-4-8 0 15,-2 0 6-15,-4-27 0 16,-5-8 3-1,-1-11 0-15,-7-2 2 16,-12 0-5-16,-4-6 3 16,-8 9 0-16,0 12 0 0,0 12 2 15,0 15 1-15,-8 6-4 16,2 0-2-16,-8 8-14 16,-2 35 1-16,-1 14 13 15,10 3 3-15,7-8 2 0,0-5-5 16,40-7 0-16,11-11-4 15,5-10-10 1,7-13-53-16,-2-6-123 16,-7 0-254-16</inkml:trace>
  <inkml:trace contextRef="#ctx0" brushRef="#br0" timeOffset="-63073">15839 8859 1019 0,'0'0'149'0,"0"0"-14"16,0 0 24-16,0 0-74 0,0 0-23 15,0 0-13 1,-30-93-27-16,27 93-15 0,3 0-7 16,-3 11-12-16,3 32 4 15,0 14 8-15,0 9 2 16,0-3 0-16,16-5 2 16,12-17-3-16,-5-14-1 15,0-8-8-15,0-13 3 16,-3-6 2-16,4 0 3 15,-4-6 0-15,0-21 2 16,-3-3 8-16,-8-3-7 16,2 0-2-16,-5-4 1 15,-2 4 0-15,-1 9-2 16,-3 6 0-16,3 12 1 0,-3 6 3 16,0 0-4-16,0 0-8 15,0 0-1-15,0 18-9 16,11 12 16-16,9 3-1 15,9-6 3 1,8-9-12-16,7-9 5 16,2-9 6-16,-8 0 0 15,2 0 0-15,-8-29 2 16,-1-8-1 0,2-5 2-1,-10-3-1-15,-9 3 4 16,-11 3-3-16,-3 5 1 0,0 5 2 15,-17 4-1-15,-9 11-4 16,6 5-1-16,0 9-4 0,-1 0 1 16,4 2-14-16,-3 35 17 15,8 8-4-15,9 0 5 16,3-6 0 0,0-6-1-16,29-9 0 15,11-6 1-15,10-9 4 0,4-6 1 16,2-3-5-16,-2 0 0 0,-7-24 5 0,-7-6-4 15,-13-6 4-15,-7 0-1 16,-6-3-1-16,-8 3 1 16,-6 9-1-16,0 9 5 15,0 9-3-15,0 5 6 0,0 4-6 16,0 0-5 0,0 0-16-16,0 34 0 0,0 7 14 15,0 11 2-15,11-7 1 16,4-6 1-1,13-9 0-15,2-9 0 16,4-5-2 0,1-8 0-1,9-8-5 1,-4 0-27-16,-3 0-92 16,-13-14-165-16,-24-13-248 15</inkml:trace>
  <inkml:trace contextRef="#ctx0" brushRef="#br0" timeOffset="-62777">16634 8453 622 0,'0'0'217'0,"0"0"-84"0,0 0-19 15,0 0-10-15,0 0-35 16,0 0-28-16,-67-37-18 16,67 37-18-16,0 0-5 15,14 0-10-15,19 0 5 16,18 0 5-16,2 0 8 15,-2 0 1-15,-11-20-3 16,-16-10 10-16,-9-1 8 16,-7 2 25-16,-5 4 4 15,-3 8-27-15,0 1-11 16,0 10-15-16,-6 3-14 0,-11 3-14 16,6 0-68-1,5 15-96-15,6 16-120 0,0-2-267 16</inkml:trace>
  <inkml:trace contextRef="#ctx0" brushRef="#br0" timeOffset="-62041">17426 8366 1020 0,'0'0'145'0,"0"0"2"0,0 0-12 15,0 0-37-15,0 0-21 0,0 0-40 16,0-108-14 0,0 108-23-16,0 0-2 0,0 38-13 15,0 22 6-15,0 19 9 16,-9 2 0-16,3 3 1 16,-5-5-1-16,8-1 3 15,3-12-1-15,0-15-2 16,0-11 3-16,0-17-3 15,0-13-3-15,0-10-15 16,3 0-4-16,-3 0 7 16,3-19 7-16,-3-17 0 15,0-15-8-15,-20 6 6 0,-23-1-16 16,-7 7-13 0,6 10 7-16,10 8 18 0,19 11 1 15,10 7 7-15,5 3 0 16,0 0-6-16,0 0 2 15,0 19 3-15,25 8 7 16,14-6 4-16,12-3 0 16,13-15 1-16,5-3 0 15,4-6 4-15,-9-30 2 16,-7-10 3-16,-17 1 24 16,-16 1 2-16,-15-5 1 15,-9 7-4-15,0 0-11 16,0 3-3-16,-12 12-4 15,-2 12-8-15,4 5 1 16,7 10-6-16,-5 0-6 0,-1 6-14 16,-5 40-4-16,-3 14 18 15,5 9 5-15,9 1-3 16,-2-14 1-16,5-2-1 16,0-11-2-16,0-7 0 15,5-9-1-15,10-9 1 16,5-6 0-16,8-9-5 15,5-3-5-15,10 0 10 16,4-24 3-16,-1-10 6 16,-6-1-9-16,-9 8 2 0,-13 12 0 15,-9 5-2 1,0 10-2-16,5 0-9 0,9 10-2 16,4 17 9-16,4 0-5 15,-5 0 8-15,0 0-23 16,5-6-42-16,-1-3-76 15,1-12-102-15,-5-6-254 16</inkml:trace>
  <inkml:trace contextRef="#ctx0" brushRef="#br0" timeOffset="-60183">19138 8368 192 0,'0'0'588'0,"0"0"-402"0,0 0-12 15,0 0-18-15,0 0-45 16,0 0-36-16,0-41-25 15,0 41-17-15,0 0-12 16,0 0-10-16,0 0-11 16,0 0 4-16,0 0-2 15,0 0-1-15,0 0-1 16,0 0 0-16,0 0 4 16,0 0-2-16,0 0-2 15,0 0 0-15,0 0 1 16,0 0 4-16,0 0-3 15,0 0 4-15,0 0-2 16,0 0 4-16,0 0-3 0,3 0 4 16,-3 0-1-16,0 0-7 15,3 0 5-15,-3 0-6 16,0 0-2-16,0 0-1 16,0 8-8-16,0 23 4 15,8 11-8-15,-5 15 15 16,-3 6 6-16,0 1-5 15,0-8-1 1,0-8 0 0,0-14 2-16,0-20-2 15,0-8 2-15,0-6-1 0,0 0 2 16,0 0 2-16,0 0-1 0,3 0 1 16,0-23 2-16,3-14-2 15,5-13 1 1,-5-10-6-16,2-10 3 15,-5-5-1 1,0 0-2 0,4 15 2-16,-4 14-2 0,8 25 0 15,-8 15 0-15,-3 6-1 0,3 0 1 0,-3 0-7 0,0 0 2 16,3 19-11-16,5 20 3 16,4 5 13-16,-6 8-5 15,2-1-6 1,-2-3 3-1,5-6-6-15,-2-15-33 16,2-15 6-16,5-12 6 16,7 0 11-16,5-21 24 15,4-21 6-15,2-6 0 16,-7-6-1-16,-1-3 3 0,-9 5 4 16,-3 7-1-1,-5 15-3-15,-2 16 3 16,-7 7 0-16,0 7-1 0,0 0-10 0,0 3-13 15,4 36-15-15,-1 19 28 16,-3 7 0-16,0 5 3 16,0-7-3-16,0-6 2 15,0-3 1-15,0-3-3 16,0-8-7-16,7-10-126 16,3-12-86-1,6-19-14-15,12-2-21 0,1-6-64 16,4-27-8-16</inkml:trace>
  <inkml:trace contextRef="#ctx0" brushRef="#br0" timeOffset="-59947">19730 8600 191 0,'0'0'192'0,"0"0"-37"0,0 0-13 0,0 0-9 16,0 0-11-16,0 0-25 15,16-78-22-15,-16 78-2 16,0 0-23-16,0 0-12 16,0 3-23-16,0 25-10 15,-3 5 23-15,-1 2-6 16,1-1-8-16,3-1-1 0,0-6-9 15,0-3 1-15,0-9-5 16,0-3-6-16,0-9-88 16,0-3-64-16,0 0-22 15,0-19-168-15</inkml:trace>
  <inkml:trace contextRef="#ctx0" brushRef="#br0" timeOffset="-59705">19730 8600 414 0,'-20'-198'161'0,"12"177"-71"0,2 8 33 16,0 5 6-16,3 4-43 16,-2 4-1-16,2 0-35 15,3 0-33-15,0 0-17 16,0 0-6-16,0 0 0 0,0 0-1 16,0 0 5-16,0-5 2 15,14-13 12-15,9-3 31 16,0-6 15-16,-2-4-22 15,-18 4-18-15,-3 0 3 16,0 4-15-16,-20 4-6 16,-10 13-18-16,4 6-68 15,-2 0-69 1,12 27-41-16,12 19-36 16,4 2-350-1</inkml:trace>
  <inkml:trace contextRef="#ctx0" brushRef="#br0" timeOffset="-59296">20084 8592 559 0,'0'0'337'0,"0"0"-219"0,0 0 40 0,0 0-13 15,0 0-53-15,0 0-37 16,-3-31-33-16,-4 31-21 15,-4 19 0-15,-1 14-1 16,-2 9 2-16,8-1 0 16,1-4-1-16,2-7 0 15,3-12-1-15,0-12 0 0,0-6 0 16,0 0-2-16,0 0-3 16,20 0-1-16,7-16 6 15,4-11 5 1,-5-2 0-16,-3-4-1 0,-6-1-3 15,-3 5 4-15,-4 7-5 16,-4 11 2-16,2 11-2 16,-2 0-2-16,11 0-2 15,0 6-5-15,6 17 2 16,-7 8 4-16,1 5 1 16,0-1 2 15,6-2-67-31,20-8-113 0,18-13-95 0,16-12-465 15</inkml:trace>
  <inkml:trace contextRef="#ctx0" brushRef="#br0" timeOffset="-58252">21177 8285 926 0,'0'0'196'0,"0"0"-110"0,0 0 10 16,0 0-5-16,0 0-57 0,0 0-27 15,3 126 14-15,-3-51 23 16,-3 0-34-16,3-6-1 16,0-9 1-16,0-11-9 15,0-17 3-15,0-13-2 16,0-13 4-16,0-6-5 15,0 0 2-15,0 0 4 16,0-3 8-16,0-30-5 16,3-18 0-16,4-18-9 15,3-7 1-15,-4-8 0 63,5 0-2-63,-11 2 1 15,0 14 4-15,0 7-5 0,0 20 4 16,0 10-4-16,0 19-1 0,0 9 0 0,0 3 0 0,0 0-2 0,6 0-3 16,20 36-11-16,12 24 14 0,5 19-1 15,-3 8 4-15,1 3 4 16,-9-3-3 0,2-11-1-16,-7-10 0 15,-13-12-1 1,-8-16 1-16,-6-11-5 15,0-5-1-15,0-4 0 16,-23-3-7-16,-12-3-3 16,0-3-19-16,1-3-12 15,10-6 8-15,4 0 8 0,11 0-3 16,9 0 31-16,0 0-4 0,0 0 7 0,0 0-8 16,0 0-12-16,32 0-5 15,9-15 25-15,8-9 6 16,6-6-4-16,2-10-2 15,7-4 16 1,-2-10 9-16,-2 2-1 16,-3 1 10-16,-10 0 8 15,-10 9-4 1,-20 8-13-16,-14 17 20 16,-3 11 4-16,0 6-24 0,0 0-20 0,-11 0-5 15,-15 30-2 1,-3 15 2-16,1 9 0 15,18 0 2-15,10-2-5 16,0-5 5-16,30-7-3 0,4-11 1 16,-5-7-1-16,9-13 0 15,-4-9-2-15,9 0 3 16,7-25 3-16,-1-19 2 16,6-14-2-1,-9-4-2-15,-13-2 1 16,-5-2 3-16,-11 6-1 15,-17 9-3-15,0 12 5 0,0 14-3 16,0 13-3-16,0 9 1 16,0 3-1-16,-5 0-4 0,2 19-9 15,-6 23 4-15,6 12 8 16,3-3 1-16,0-6-5 0,0-6 2 16,3 0 1-1,6-6-1-15,-6 0 0 16,-3-2-7-16,0-4-19 15,0-3-13-15,-26-6-7 16,-15-9-51-16,-5-3-51 0,-4-6-104 16,-4 0-143-1</inkml:trace>
  <inkml:trace contextRef="#ctx0" brushRef="#br0" timeOffset="-57936">21851 8119 630 0,'0'0'151'16,"0"0"-34"-16,0 0-28 0,0 0-3 15,0 0-22-15,0 0-24 16,0 0-25-16,0 0-14 16,0 0 3-16,0 18-2 15,11 0 3-15,3-9-2 16,6-9-3-16,-1 0 3 15,5 0 22-15,0-27 26 16,-12-6 5-16,-9 0-28 16,-3 0-15-16,-23 6-13 15,-27 9-26-15,-7 12-87 16,13 6-92-16,35 0-306 16</inkml:trace>
  <inkml:trace contextRef="#ctx0" brushRef="#br0" timeOffset="-56201">22553 8020 950 0,'0'0'118'0,"0"0"1"15,0 0-4-15,0 0-33 16,0 0 4-16,0 0-42 15,-3-88-27-15,3 95-17 16,0 38-12-16,0 18 12 16,0 18 1-16,0 10 8 0,-3-4-4 15,3-6-2 1,0-12-1-16,0-15-1 0,0-18-1 16,6-15 1-16,-3-8-1 15,-3-13-13-15,0 0-27 16,0 0-19-16,0-4 9 15,0-23 1-15,-6-9-26 16,-20 0 49-16,-1 2 7 16,3 7-17-16,0 10 12 15,12 2 18-15,4 9 6 16,5 0 2-16,3 0 0 16,0 6 1-16,0-4-3 15,23-4 3-15,32-5 0 16,18 1 4-16,1-3 5 15,-1 3-4-15,-13 3-5 0,-16 1 3 16,-15 4 6-16,-15 4 11 16,-11-2 1-16,-3 2 1 15,0 0 17-15,0-4 9 16,0 4 0-16,0 0-7 16,0 0-17-16,0 0-17 15,0 0-10-15,-9 0-6 16,-8 0-1-16,-9 18 7 15,-5 10 3-15,7-1-1 16,7 0-2-16,14 0 1 16,3 0-1-16,0-6-4 15,0-6-2-15,23-6-3 0,8-9 7 16,-7 0 2-16,2 0 9 16,-3-18-7-16,0-12 4 15,-2-7-2-15,-4 4 12 16,-8 10 2-16,-4 4 8 15,-5 11-7-15,0 4-5 16,0 4 3-16,0 0-11 16,0 0-6-16,0 0-4 15,0 0-7-15,3 22-8 16,3 8 17-16,5 5 2 16,-2-1 3-16,8-4-2 15,3-6 2-15,0-9-2 0,7-6 0 16,-7-9 5-16,6 0-2 15,-2 0-4-15,-1-12 12 16,0-15-11-16,0-3-1 16,-3 0 9-16,-2-4-9 15,-4 11 2-15,-11 7 0 16,0 8-2-16,-3 8 1 16,0 0-4-16,0 0 2 15,3 0-6-15,5 0-9 16,1 18 13-16,0 5 0 15,-1-1 4-15,-2-10-2 16,0-3 2-16,2-3-1 16,-2-1 1-16,4-5-1 0,0 0-1 15,4 0 1 1,2 0 0-16,7 0 0 0,2-2 1 16,-6-13-1-16,1-3 3 15,-3 3-6-15,-3 5 6 16,-8 5-7-16,-6 5 1 15,3 0-2-15,5 0-5 16,4 0 1-16,5 24-1 16,3 0 4-16,1 0 5 15,-1-9 0-15,-3-3-8 16,-5-6-1-16,-6-6 8 16,5 0 3-16,6 0-1 15,7-6 1-15,5-21 5 16,5-9-6-16,-4 0 1 15,1-1 1-15,-2 2-1 0,-6 4 0 16,-3 8-1 0,-6 10 3-16,-4 10-3 0,0 3-2 15,0 0-9-15,1 3 9 16,1 22-9-16,-1-2 10 16,-2-2 1-16,2-6-3 15,-5-9 3-15,0-2-8 16,-2-4 2-16,-4 0 6 15,3 0 6-15,-3-6-1 16,0-15-4-16,0-6 0 16,0 6 0-16,0-1 4 15,-3 4-5-15,-13 4 0 0,5 4-1 16,2 4-1-16,-2 6-3 16,2 0-3-16,-8 0 5 15,-7 37-1-15,1 7 4 16,6 5 0-16,17-1 1 15,0-9-1-15,9-6 0 16,32-9 0-16,5-12 0 16,5-12 2-16,-1 0 2 15,-3 0 1-15,-10-12-1 16,-8-12-1-16,-1-3-2 16,-8-6 5-16,-4-4-6 15,-5 2 1-15,-11 4 2 16,0 8 4-16,0 10-5 0,0 7 2 15,-7 6-4-15,-3 0 0 16,-7 3 0-16,-1 27-8 16,6 6 8-16,9 3 0 15,3-5 1-15,0-4 0 16,20-3 0-16,16-6-1 16,4-6-48-16,7-3-74 15,4-6-94-15,-2-6-130 16</inkml:trace>
  <inkml:trace contextRef="#ctx0" brushRef="#br0" timeOffset="-55617">24901 8291 805 0,'0'0'78'0,"0"0"-14"16,0 0 15-16,0 0-10 15,0 0-47-15,0 0-8 16,203-54 12-16,-113 50-1 16,-1-2-13-16,3 0-3 15,-16 4 0-15,-16-5 1 16,-16 4-5-16,-24 0-3 0,-11 1 0 15,-9-8 1-15,0 1 10 16,0-5-13-16,-15-5-16 16,-13 1-34-16,1 3 30 15,4 0 2-15,6 0 18 16,11 3 1-16,0 0 2 16,3 0 6-16,-5-3-9 15,5 0 8-15,0 6-1 16,-4 0 13-16,7 3 16 15,0 6-12-15,0 0 3 16,0 0-9-16,0 0-12 16,0 0-6-16,0 0-4 15,21 0 1-15,8 6 3 0,4 12 2 16,7 6-1 0,3 6 3-16,1 3 5 0,-7 1 1 15,-14-1-1-15,-15-4-9 16,-8 4 0-16,-37 3-5 15,-33 1-133-15,-11-4-468 16</inkml:trace>
  <inkml:trace contextRef="#ctx0" brushRef="#br0" timeOffset="-53873">26364 8248 641 0,'0'0'253'0,"0"0"-165"0,0 0 30 16,0 0 2 0,0 0-25-16,0 0-7 0,-8-21-9 15,8 9-26-15,0-9-33 16,0 0-20-16,0-3 9 15,0-3-9-15,0 9 6 16,5 0-4-16,-5 6 0 16,3 9-4-16,-3 3 1 15,3 0-4-15,0 0-1 16,7 0 0-16,7 9-7 16,0 24 12-16,3 9-2 15,-6 3 1-15,-8 7 2 16,-3-8-1-16,-3-1 1 0,0-10 0 15,0-18 3 1,0-9-3-16,3-6 3 0,0 0 0 16,5 0 7-16,-2-4 2 15,4-19 22-15,-3-10-18 16,3 0-15-16,0-1 13 16,-6 7-3-16,-1 3-8 15,0 7 3-15,-3 4 0 16,3 7-6-16,1 6-1 15,-4 0 1-15,0 0-6 16,4 0 5-16,5 0-10 16,5 19-1-16,6 8 12 0,-5-6-7 15,3-3 7 1,-5-7 1-16,-3-1 0 0,-2-8-1 16,-5-2-6-16,0 0 6 15,0 0 3-15,0 0 1 16,5-6-7-16,1-17 5 15,8-10-2-15,-5-1 1 16,2 4 1-16,-3 3 1 16,-5 0-4-16,-2 12 2 15,-1 9-2-15,-3 3 2 16,0 3-2-16,0 0-1 16,0 0-16-16,3 24-8 15,8 13 19-15,1 1 3 16,5-5 3-16,3-11 1 15,0-11 0-15,-6-7-2 0,-4-4-3 16,-4 0 5 0,5 0-1-16,3-4 3 0,1-23 1 15,5-3-2-15,-3-3 5 16,-3 3-6-16,-4 0 1 16,-4 6 0-16,-2 6 1 15,-4 3 1-15,4 8-3 16,-4 5 0-16,0 2 0 15,0 0-2-15,0 2-13 16,0 35 2-16,0 11 13 16,3 10 2-16,0-8-2 15,8-8 0-15,-2-15 0 0,5-11 0 16,-8-10 1 0,0-6-1-16,-6 0 7 0,11 0-6 15,2-10-1-15,10-19 5 16,2-11-1-16,-7 1-1 15,2-3 3-15,-6 6-6 16,0 9 2-16,-8 6 0 16,-2 12-1-16,-4 6 0 15,0 3-1-15,3 0-4 16,0 0-8-16,8 21 4 16,6 9 7-16,-8 1 2 15,2-8-1-15,-5-5 0 16,-3-3 0-16,0-9 0 0,0-6 0 15,2 0 1 1,-2 0-1-16,3 0 3 0,0 0-1 16,8 0 1-16,3-12-2 15,4-9 3-15,5 0-2 16,-6 0 0-16,-3 9-2 16,-7 6-1-1,0 6-2-15,0 0 2 0,-4 0-2 16,2 21-1-16,-2 12-1 15,-6-2 5 1,0-4-1-16,0-6-45 16,0-7-83-16,0-8-36 15,0-6-68-15,0 0-80 0</inkml:trace>
  <inkml:trace contextRef="#ctx0" brushRef="#br0" timeOffset="-53489">26848 7674 595 0,'0'0'122'0,"0"0"-25"0,0 0 16 16,0 0-35-16,0 0-36 16,0 0-39-16,-41-18 4 0,41 57-7 15,0 0 7 1,0-9-7-16,28-9 3 15,13-12 15-15,2-6 43 0,0-3 38 16,-7 0-4-16,-5-15-40 16,-11-9-1-16,-7 0-26 15,-6-3-10-15,-7 0-13 16,0 0-5-16,-10 6-11 16,-17 6-43-16,1 9-52 15,3 6-38-15,15 0-9 16,8 6-101-16,11 18-427 15</inkml:trace>
  <inkml:trace contextRef="#ctx0" brushRef="#br0" timeOffset="-53156">27527 7632 798 0,'0'0'210'0,"0"0"-99"15,0 0 37-15,0 0-10 16,0 0-54-16,0 0-18 16,-3-111-31-16,3 111-27 15,0 38-8-15,3 20 0 16,17 17 0-16,0 3 3 16,-3 6 4-16,-4 3 6 15,4-5-8-15,0-10-4 16,0-15 10-16,-5-24-10 15,-1-14 2-15,-5-14-3 0,-3-5 6 16,3 0 12-16,5-24 28 16,9-36-3-16,4-21-28 15,2-16-11-15,5-1 1 16,-5-5 0-16,7 1-4 16,1 12 1-16,-4 24-2 15,-10 26-2-15,-9 22 1 16,-8 18-11-16,-3 0-31 15,0 21-49-15,0 37-74 16,0 14-62-16,-17 15-138 16</inkml:trace>
  <inkml:trace contextRef="#ctx0" brushRef="#br0" timeOffset="-52472">27871 8149 500 0,'0'0'244'0,"0"0"-122"15,0 0 5-15,0 0-5 16,0 0-48-16,0 0 1 16,133-81 3-16,-116 60 9 15,-3-3-27-15,-7-3-12 16,-7-3-6-16,0 3-2 16,0 0-13-16,-18 2-8 15,-8 4-6-15,0 6-3 16,2 9-10-16,0 6 0 15,5 0-4-15,-1 15 4 0,3 22 0 16,9 7 1-16,8 2-1 16,0-4 0-16,5 0 0 15,21-12-1-15,0-6 1 16,9-12-7-16,-9-5 4 16,3-7 3-16,2 0-4 15,-4 0 4-15,2 0 3 16,-1-10-1-16,-5-5-1 15,-7 3 1-15,1 3 0 16,-6 3-2-16,-5 6 0 16,0 0-2-16,8 0-4 15,3 3 4-15,6 27-5 0,4 3 7 16,4 3 0 0,1-5 5-16,9-4-8 0,2-13 6 15,0-7-3-15,4-7 3 16,-7 0-3-16,-2-21 0 15,-6-19 2-15,-1-17 0 16,-1-12 5-16,-4-12-2 16,-12-6 1-16,-5-7 9 15,-9 7-5-15,0 9 2 16,0 15 2-16,-15 21-6 16,1 15 0-16,8 17 1 15,2 10-9-15,0 0-4 0,1 25-7 16,-7 31-6-16,3 17 17 15,3 11 5-15,4-2-5 16,0-10-2-16,4-7 2 16,27-5-35-16,1-11-29 15,2-10-42-15,-4-12-76 16,-13-12-41-16,-14-12-53 16,-3-3-171-16</inkml:trace>
  <inkml:trace contextRef="#ctx0" brushRef="#br0" timeOffset="-51902">28589 7972 429 0,'0'0'130'0,"0"0"-32"0,0 0-5 15,0 0-50-15,0 0 12 16,0 0 80-16,141-6-60 16,-68-1-19-16,1-7 3 15,-7-1-4-15,-7 3-10 16,-13-1 3-16,-15-1 12 15,-7 5-12-15,-16-7 13 16,-5-1-6-16,-4-2-22 16,0-5-9-16,-7 0-3 15,-19 6-14-15,-5 6 2 16,8 3-9-16,3 9-1 16,7 0 0-16,-1 24 1 15,0 21 0-15,5 9 4 16,-2 10-4-16,11-7 2 0,0 0-2 15,0-9 0-15,20-12-2 16,28-15-2 0,14-12 4-16,7-9 5 0,0 0-1 15,-11-18-3-15,-15-15 3 16,-10-6 0-16,-13-6-1 16,-11-4 2-16,-9-1 0 15,0 4 9-15,0 5-5 16,-6 14-4-16,-11 8 9 15,11 13-5-15,-1 6-3 16,7 0-6-16,0 0 0 16,-3 21-11-16,3 22 11 15,0 1 0-15,0 2 3 0,13-5-2 16,13-1 0-16,5-7 4 16,6-6-4-16,7-6-1 15,-1-3-6-15,4-9-24 16,-7-3-33-16,-7-6-63 15,-13 0-83-15,-9 0-40 16,-8-15-71-16,-3-18-315 16</inkml:trace>
  <inkml:trace contextRef="#ctx0" brushRef="#br0" timeOffset="-51722">29641 7822 485 0,'0'0'217'15,"0"0"-101"-15,0 0 23 0,0 0-9 16,0 0-6-16,0 0-48 15,-99 0-20-15,65 42 24 16,-2 6-38-16,2-1-24 16,0 5-7-16,8-1-11 15,3-6-2-15,6-3-72 16,1-9-150-16,2-11-139 16</inkml:trace>
  <inkml:trace contextRef="#ctx0" brushRef="#br0" timeOffset="-50229">28209 8125 319 0,'0'0'107'0,"0"0"-14"15,0 0-16-15,0 0-15 16,0 0-12-16,0 0-5 16,0-48-6-16,0 42-19 15,0-3 3-15,0 3 5 16,0-3 6-16,0 3-10 16,0 3 0-16,0-1-11 0,0-1 0 15,3-4 14 1,0-4 0-16,3 2-8 0,2-5-5 15,-2-1 3-15,0 1 3 16,5 1 10-16,-4 3 3 16,-7 1 0-16,3 1 9 15,-3 2-31-15,0-1 7 16,0 5-6-16,0 2 2 16,0-2-2-16,0 4-2 15,0 0-10-15,0 0-6 16,-13 0-15-16,-4 4 21 15,-6 13 8-15,0 4-6 16,9-3-1-16,8 1 0 16,1-4-1-16,5-1-4 15,0 2 3-15,0-5-1 0,17 5 1 16,6-10 0-16,8-3-2 16,2-3 1-16,1 0 0 15,-2 0-6-15,-1 0 7 16,-4 0 1-16,-7-6 3 15,-11 3-1-15,-4 0-4 16,-5 3 6-16,0 0-2 16,0 0-1-16,0 0-1 15,0 0-6-15,0 0 3 16,-11 12-1-16,-6 9 4 16,-3 3 3-16,4 3 2 15,2 3 0-15,5-3 0 0,4 0-5 16,5-3 9-16,0-5-9 15,0-4 0-15,0-3 0 16,25-4 3-16,5-1-3 16,7-5 10-16,3-2-5 15,-4 0-5-15,-2 0-2 16,-14 0-128-16,-20-9-248 16</inkml:trace>
  <inkml:trace contextRef="#ctx0" brushRef="#br0" timeOffset="-39729">6203 10450 769 0,'0'0'187'0,"0"0"1"16,0 0-33-16,0 0-33 15,0 0-54-15,0 0 3 16,0 0-22-16,0 0-14 0,-55-78-16 16,55 78 1-16,-4 0-17 15,4 0-3-15,0 3-1 16,0 33 1-16,27 9-2 15,5 13 4-15,9 1-1 16,-4-7-1-16,0-1 0 16,-4-15 0-16,-10-9 1 15,-6-12 4-15,-6-9-10 16,-8-6 1-16,0 0 4 16,6 0 3-16,2-24 4 15,6-27-1-15,10-16-3 16,-7 1 2-16,-3-3-5 0,-2 6 3 15,-1 9-3 1,-8 18-3-16,-2 15 3 0,-4 18-12 16,0 3-27-16,0 0-53 15,0 15-71-15,4 21-43 16,-1 3-118-16,4 6-369 16</inkml:trace>
  <inkml:trace contextRef="#ctx0" brushRef="#br0" timeOffset="-39449">6738 10456 314 0,'0'0'376'0,"0"0"-186"0,0 0-38 16,0 0-7 0,0 0-52-16,0 0-35 0,3-42-20 15,-3 42-17-15,0 0-9 16,8 9-8-16,-5 24 2 15,7 6 10-15,3 9-5 16,1 0-3-16,-1-2-3 16,1-1-3-16,3-6-2 15,-8-12 0-15,2-3 0 16,-5-9-12-16,-6-9-69 16,3-3-96-16,-3-3-52 15,0 0-99-15</inkml:trace>
  <inkml:trace contextRef="#ctx0" brushRef="#br0" timeOffset="-39127">6816 10203 347 0,'0'0'277'0,"0"0"-136"15,0 0-18-15,0 0-33 16,0 0-36-16,0 0-16 15,-50-27-12-15,50 27-26 16,-4 0 0-16,4 0 2 16,0 10-2-16,0-5 3 15,0-1-2-15,0-4 6 16,0 0 16-16,0 0 5 0,0 0 4 16,0-7 12-16,0-13 2 15,0-1-27-15,0 0-6 16,0 5-2-16,-10 5-10 15,-10 5-1-15,-3 2-13 16,0 4-9-16,2 0-27 16,11 33-72-16,10 6-120 15,0 9-137-15</inkml:trace>
  <inkml:trace contextRef="#ctx0" brushRef="#br0" timeOffset="-38544">7117 10504 722 0,'0'0'185'15,"0"0"-78"-15,0 0 39 16,0 0-28-16,0 0-44 16,-7-153-32-16,-7 140 2 15,-3 5-25-15,8 8-8 16,1 0-11-16,5 0-1 15,-6 0-5-15,-5 24-4 16,5 18 10-16,-2 6 3 16,11 0-1-16,0 3-2 15,8-5 0-15,24-7-5 0,5-6 5 16,1-6 0 0,-6-3-2-16,-12-3 0 0,-6-3 2 15,-11-6-2-15,-3 0-1 16,0-6-2-16,0 0-14 15,0-3-50-15,-7 0-40 16,-12-3 32-16,-6 0 58 16,2 0 10-16,10 0 5 15,6-3-32-15,7-18 8 16,0-3 20-16,0 0 8 16,20-9-1-16,14-3 2 15,3-6 0-15,3 0 7 16,-1 5-2-16,-8 8 0 15,-11 13 7-15,-7 11 0 0,-5 5 11 16,-2 0-16-16,0 11-6 16,8 20 7-16,0 10 6 15,-2 1 3-15,-1-3 0 16,2 1-7-16,-6-10 0 16,-1-6-7-16,1 0-3 15,-7-9 3-15,0 0-4 16,0-6-17-16,0-6-95 15,0-3-134-15,0 0-187 16</inkml:trace>
  <inkml:trace contextRef="#ctx0" brushRef="#br0" timeOffset="-38207">7417 10324 93 0,'0'0'448'0,"0"0"-309"15,0 0-22-15,0 0 10 16,0 0-49-16,0 0-39 16,-49-46-20-16,44 46-13 15,5 0-6-15,0 0 2 16,0 0-6-16,0 6 4 16,0 1-5-16,17-7 5 15,9 0 13-15,5 0 11 16,-4-24 6-16,-10-3 1 0,-14-4 8 15,-3 4-6 1,0 4-8-16,-17-2-9 0,-9 7-16 16,-1 9-9-16,7 3 3 15,3 6-2-15,14 0-12 16,3 27-61-16,0 9-75 16,3 3-133-16,23 1-375 15</inkml:trace>
  <inkml:trace contextRef="#ctx0" brushRef="#br0" timeOffset="-37030">7727 10195 600 0,'0'0'235'16,"0"0"-93"-16,0 0 27 0,0 0-36 15,0 0-74-15,0 0-38 16,0-13-21-16,0 53 3 15,11 11 9-15,2 12 1 16,-2 0 0-16,-2 3-11 16,2 4 11-16,-2-8-12 15,-1-4 1-15,1-16-2 16,-3-15 0-16,2-12-1 16,-8-12-11-16,0-3-17 15,0 0 7-15,0-15-16 0,0-19-41 16,0-4 62-1,-14 1 13-15,-12 4 1 0,-5 4-4 16,1 10 0-16,7 7-10 16,3 6 16-16,14 3 0 15,2 3-8-15,4 0 6 16,0 0-5-16,7 3 8 16,30 9 1-16,6 0 2 15,7-9 2-15,3-3-2 16,-2 0 10-16,-11 0-9 15,-10-17 6-15,-4-2 2 16,-12 1 8-16,0-3 0 16,-8 0 11-16,-3-6-10 15,-3 0 4-15,0 0-1 16,0 6 14-16,-14 3-21 0,-6 9-3 16,1 6-8-1,-1 3-6-15,6 0-9 0,5 15 7 16,1 27 2-16,8 6 0 15,0 6 1-15,0-6 1 16,11-3-2-16,19-5 4 16,-1-17-2-16,2-7-2 15,-5-7 0-15,-2-9 0 16,7 0 12-16,1 0-9 16,5-15-2-16,1-10 7 15,-6-4-5-15,5 2-1 16,-7 2-2-16,4 2 0 15,-11 7 1-15,0 7-1 16,1 6 0-16,-4 3-4 0,6 0-5 16,-6 22 1-16,1 7-2 15,-4 2 8-15,-3-2-2 16,-5-8-1-16,0-8 4 16,-4-7-3-16,1-4 4 15,-6-2 1-15,0 0 7 16,0-11 1-16,0-16-5 15,-20-6-1-15,-7-4 2 16,-7 10-4-16,-1 0 2 16,-3 12 4-16,7 7-3 15,5 4-4-15,9 4 0 0,-6 0-6 16,3 25-5 0,7 16 10-16,6 16 1 0,7 1-1 15,0-4 0-15,13-9 1 16,17-9 0-16,1-12 3 15,-5-9 0-15,-6-11-3 16,-3-4 0-16,4 0 0 16,-1 0 10-16,0-31 4 15,0-8-5-15,-1-9 8 16,-5-10 13-16,-3-7 2 16,-2-11-6-16,-9-2-10 15,0 2-4-15,0 5-2 16,0 17 2-16,-9 15-1 15,-5 18 2-15,7 11-7 0,0 10-2 16,4 0-4 0,-1 21-17-16,1 31 14 0,3 23-1 15,0 6 8-15,0 1-6 16,13-5 3-16,18-7-1 16,1-10 3-16,12-12-3 15,-1-9 3-15,1-15-2 16,0-9-1-16,-8-6-1 15,-2-9-16-15,-1 0-42 16,1 0-105-16,-8-21-229 16</inkml:trace>
  <inkml:trace contextRef="#ctx0" brushRef="#br0" timeOffset="-36451">9482 9732 821 0,'0'0'162'15,"0"0"-38"-15,0 0 12 16,0 0-35-16,0 0-28 0,0 0-26 15,0-27-1 1,0 27-14-16,0 0-10 0,-23 0-5 16,-14 0 4-16,-10 14-6 15,4 5-6-15,6-2-5 16,4 4 3-16,7 1-5 16,9-1-2-16,0-4 0 15,0 1 1-15,7 1 1 16,4 2-2-16,2 0 0 15,0 3 1-15,4 0-1 16,0 6 0-16,0 3-1 16,0 7 2-16,14 4-1 15,7 7 0-15,-4 10 2 16,-8 5-2-16,0 9 0 16,-4 0 0-16,-2 3 2 0,0-5-2 15,3-1 5-15,-3-9-3 16,5-9-1-16,1-6 3 15,5-11 0-15,7-4 4 16,2-10-1-16,0-4-6 16,0-5 1-16,1-1 3 15,2-11-3-15,8-2 0 16,6 0 3-16,7 0-5 16,-7-8-28-16,-7-1-107 15,-13-1-188-15,-12 4-660 16</inkml:trace>
  <inkml:trace contextRef="#ctx0" brushRef="#br0" timeOffset="-34742">9907 10655 680 0,'0'0'176'0,"0"0"-39"16,0 0 14-16,0 0-27 0,0 0-23 15,0 0-41-15,-26-64-21 16,26 46-5-16,0 1-22 15,0-2 0-15,3 1-2 16,14 3-8-16,-2 3 1 16,13 3-2-16,2-3-1 15,10 6 1-15,0 3-1 16,-4 3-5-16,-8 0 3 16,-8 21 1-16,-4 19-2 15,-5 7 2-15,-11 8-2 16,0-4 2-16,0 3 2 15,0-6 0-15,0-12-1 0,0-9 1 16,0-15-2-16,0-6-1 16,0-6 2-16,0 0 3 15,0 0-1-15,3 0 2 16,7-18-2-16,6-18 0 16,4-6-1-16,0 3 1 15,0 0-2-15,1 3 2 16,-7 12-2-16,-2 9 0 15,-1 6-2-15,-5 9-2 16,11 0-1-16,0 0-1 16,3 17 6-16,-4 14-3 15,1 2 3-15,-3 0 0 16,-2-6 0-16,2-6-4 16,-8-9 3-16,2-6 1 0,-5-3 0 15,0-3 0-15,0 0-1 16,0 0-1-16,11 0-4 15,10-18 6-15,-1-9 3 16,3-9-2-16,-9 9 5 16,-10 6 1-16,-7 3-1 15,0 9-1-15,0 3-2 16,0 6 8-16,0 0-9 16,0 0-2-16,0 0-9 15,0 0 9-15,0 0-9 16,0 27 2-16,0 9 7 15,4 6 1-15,2 0 0 16,4-2-1-16,4-8 2 0,6-8-4 16,0-12 5-16,-3-3-3 15,-1-9 1-15,-2 0-1 16,-1 0 0-16,3 0 8 16,4-21-6-16,-3-6 0 15,-3 0 0-15,3-6 0 16,-4 3 7-16,1 0-9 15,-5 3 2-15,-1 8 4 16,-5 11-6-16,-3 2 0 16,0 6-2-16,0 0-2 15,0 3 2-15,0 27-13 16,0 9 15-16,6 6 1 16,3-3 0-16,5-9-1 0,0-6 0 15,-2-12 0-15,-1-9-1 16,-4-3 1-16,-7-3-1 15,3 0 1-15,0 0 0 16,14 0 6-16,6-5-5 16,5-26-1-16,5-2 9 15,-10 12-8-15,-9 6 1 16,-8 9-2-16,-3 6 0 16,-3 0 0-16,0 0-5 15,8 0-7-15,1 9 7 16,5 12 5-16,-5-3-1 15,2-3 1-15,-2-5 0 0,-2-4-1 16,0-6 1-16,-3 0-2 16,-1 0 1-16,0 0 0 15,11 0-1-15,3-6 2 16,6-16 0-16,3-2 2 16,-2 0-2-16,-4 3-1 15,-3 3 1-15,-5 6 2 16,-1 9-2-16,-2 3-3 15,-1 0-8-15,-2 0-8 16,4 12 5-16,-6 9-16 16,2 3-13-16,-2 0-44 15,2-6-76-15,2-9-136 16,-8-9-276-16</inkml:trace>
  <inkml:trace contextRef="#ctx0" brushRef="#br0" timeOffset="-34406">10616 10180 525 0,'0'0'237'0,"0"0"-109"15,0 0-4-15,0 0-37 16,0 0-57-16,0 0-24 15,-44 15 5-15,41 24 2 0,3-3-6 16,0-3-4-16,6-3 7 16,24-12-10-16,7-6 6 15,3-12 0-15,1 0 7 16,-4 0 5-16,-8-15 10 16,-9-12 18-16,-13-6-2 15,-7 2 3-15,0 2-35 16,-30 2-12-16,-10 8-25 15,3 17-83-15,10 2-108 16,21 0-204-16</inkml:trace>
  <inkml:trace contextRef="#ctx0" brushRef="#br0" timeOffset="-33873">11498 10375 767 0,'0'0'225'16,"0"0"-70"-16,0 0-13 16,0 0-22-16,0 0-31 15,0 0-23-15,-37-151-26 16,37 151-17-16,0 0-23 16,0 10-6-16,0 38-1 15,7 18 7-15,9 15 8 16,9 4-4-16,1-4-2 15,3-6 0-15,2-9 1 16,-4-15-4-16,-10-21 3 16,-2-11-2-16,-7-17 4 15,-2-2-3-15,1 0 5 16,13-15 2-16,11-33 8 0,-2-15-2 16,5-18-8-1,-10 0 2-15,-12-7-5 0,-1 4 1 16,-2 12-2-16,2 17-2 15,-8 26 0-15,0 14 0 16,0 9-13-16,-3 6-37 16,0 12-79-16,0 38-128 15,0 23 47-15,0 2-217 16</inkml:trace>
  <inkml:trace contextRef="#ctx0" brushRef="#br0" timeOffset="-33069">11892 10703 568 0,'0'0'147'0,"0"0"-24"0,0 0 25 16,0 0-31-16,0 0-42 15,0 0-3-15,63-64-5 16,-49 41-8-16,0-10-8 16,-5 0-17-16,-2-1 2 15,0 4-12-15,-7 6-7 16,0 10 3-16,0 4 1 15,0 7-10-15,0 3-11 16,-11 0-9-16,-12 0 4 16,-3 27 5-16,0 13 3 15,5-1-2-15,7 9 1 16,11 0-2-16,3 0 0 16,0 0-1-16,0-9-2 0,10-12 0 15,4-12-8-15,6-9-10 16,0-6 10-16,3 0 11 15,3-9 3-15,2-18 3 16,-4-3-4-16,-1-3 2 16,0 3-2-16,-6 11-2 15,-1 5 0-15,-5 11-1 16,1 3-4-16,5 0-2 16,0 9-1-16,0 20 5 15,-4 8 1-15,0-1-4 16,1-3 4-16,-1-6-1 15,1-9 0-15,-2-5-2 0,-1-7-1 16,-2-6 1 0,8 0 5-16,0 0 0 0,4-19 6 15,2-16-1-15,3-8-3 16,2-11 6-16,-9 0-4 16,-2 2 8-16,-9 4-2 15,-8 9 12-15,0 9-4 16,0 6 4-16,0 7-4 15,0 1-11-15,0 4-7 16,-5 0 4-16,2-6 4 16,0 0 2-16,0-3-2 15,-4 3-7-15,3 3 9 16,4 6-7-16,-3 6 8 0,3 3 1 16,-3 0-8-1,3 0-4-15,0 0 0 0,0 0-2 16,0 0-5-16,0 0-4 15,0 42-2-15,0 15 13 16,0 15-2-16,0 7 4 16,0-7-1-16,0-3-1 15,0-6-1-15,0-12 1 16,20-12-16-16,0-9-16 16,0-12-42-16,0-9-58 15,-3-9-94-15,-14 0-68 16,-3-6-536-16</inkml:trace>
  <inkml:trace contextRef="#ctx0" brushRef="#br0" timeOffset="-32491">12223 10622 667 0,'0'0'127'0,"0"0"10"16,0 0-31-16,0 0-69 15,0 0-29-15,0 0 0 16,171-27 4-16,-108 27-7 15,-7 0 1-15,-12 0-3 16,-10 0 1-16,-8 0 1 16,-6 0 16-16,-9 0 7 15,-5 0 29-15,-3 0 19 16,-3-12 9-16,0-13-38 16,0 2-10-16,0-8-17 0,-6 8-7 15,-14-2 1-15,0 10-7 16,9 6 5-16,2 6-12 15,6 3-5-15,0 0 0 16,-8 3 3-16,1 30 2 16,7 16 2-16,3 7 1 15,0 2 0-15,36-4 0 16,11-12-5-16,7-12 4 16,-5-15 0-16,-2-12-1 15,1-3 4-15,-15 0 3 0,-2-12-3 16,-8-9-3-1,-11-3 6-15,-4-6 0 0,-8 0 13 16,0 0 7-16,0 0-11 16,0 8-7-16,0 11 5 15,-5 1-5-15,5 10 0 16,0 0-7-16,0 0-3 16,0 0-2-16,0 4-9 15,0 29 6-15,5 9 5 16,18 3 4-1,7 3-2-15,10-6-1 0,6 1-1 16,9-8 0-16,1-5-3 16,1-3-17-16,-4-11-61 15,-2-10-86-15,-14-6-134 16,-18 0-190-16</inkml:trace>
  <inkml:trace contextRef="#ctx0" brushRef="#br0" timeOffset="-32285">13363 10604 745 0,'0'0'181'0,"0"0"-4"0,0 0-11 15,0 0-45-15,0 0-65 16,0 0-23-16,-61-3-24 16,29 39-4-16,-16 9 4 15,4 3-7-15,12 3-2 16,12-3-19-16,13 0-71 0,7-8-135 15,0-19-180 1</inkml:trace>
  <inkml:trace contextRef="#ctx0" brushRef="#br0" timeOffset="-31831">13496 9945 939 0,'0'0'183'0,"0"0"-91"0,0 0 1 16,0 0-26-16,0 0-24 16,0 0-15-16,54-72-20 15,-10 53 7-15,-4 5-8 16,-4 1-3-16,-8 7 8 15,-5 6-1-15,0 0-1 16,1 0-2-16,2 6-5 16,0 28-2-16,2 7 5 15,2 17-4-15,-13 11 5 16,-2 12-5-16,-7 12 10 16,-8 10 10-16,0-4-16 15,0 4 3-15,0-5 7 16,0-11-10-16,0-8 6 15,-3-19-7-15,-2-15-1 0,2-15 0 16,3-5-4 0,-6-13 3-16,0 0-3 0,-15-1 1 15,-10 1 5-15,-12 3-1 16,-3-3-5-16,-1 1-11 16,7-1-66-16,20-9-144 15,20-3-147-15</inkml:trace>
  <inkml:trace contextRef="#ctx0" brushRef="#br0" timeOffset="-31549">14519 10333 587 0,'0'0'485'0,"0"0"-381"16,0 0-20-16,0 0 17 16,0 0-69-16,0 0-31 15,90-24 9-15,-6 15-10 16,-6 3 4-16,-12 3-4 16,-16 3-18-16,-16 0-71 15,-19 0-100-15,-15 0-76 16,0 3-263-16</inkml:trace>
  <inkml:trace contextRef="#ctx0" brushRef="#br0" timeOffset="-31420">14575 10492 750 0,'0'0'171'0,"0"0"-61"16,0 0-12-16,0 0-58 15,0 0-28-15,0 0-7 16,205 3-4-16,-115-3-1 15,-3 0-123-15,3-6-609 16</inkml:trace>
  <inkml:trace contextRef="#ctx0" brushRef="#br0" timeOffset="-30130">15740 10062 1142 0,'0'0'150'15,"0"0"-8"-15,0 0-28 16,0 0-53-16,0 0-33 16,0 0-22-16,0 42-6 15,0 3-2-15,0 15 2 16,0 19 11-16,0-1-6 15,0 0-1-15,0-3-2 0,0-9 0 16,0-18-4-16,0-11 2 16,3-19-10-16,0-9-29 15,0-9-32-15,-3 0 12 16,0-4 11-16,0-25-24 16,-3-13-26-16,-27-1 67 15,-7 1-5-15,0 7 13 16,0 4 23-16,7 8 0 15,10 7 1-15,3 4 11 16,8 6 20-16,6 6 8 16,3 0 4-16,0 0-14 15,0 0-14-15,0 0-8 16,0 0-8-16,15 0 2 16,22 0 3-16,10 6 12 0,13-3-4 15,-9 0-1-15,-7-3-3 16,-8 0 6-16,-5 0-7 15,-5 0 19-15,-3-3 11 16,-9 0-5-16,-11 0-7 16,-3 3-2-16,0 0-5 15,9 0-17-15,12 0-2 16,10 0 0-16,7 15 0 16,0 12 0-16,-7 6 0 15,-5 0 0-15,-6 0 0 16,-3 0 1-16,-8-6-5 15,-2-2 2-15,-7-7-1 16,0-3-6-16,-10-6-8 0,-24-3-15 16,-6-6-16-16,11 0-1 15,5 0 7-15,13-15 42 16,11-12-2-16,0-4 2 16,0 2-4-16,5-4 3 15,21 0-2-15,7 2 3 16,4-2 3-16,3 3-2 15,1 3 0-15,2 0 3 16,-2 6-3-16,-12 5 0 16,-12 8 2-16,-8 2 1 15,-9 6-2-15,0 0 0 16,0 0 1-16,0 0-3 0,0 0-4 16,0 6-3-16,0 24 2 15,0 3 5-15,0 3 3 16,14-6-3-16,-4-6 0 15,7-5 1-15,-7-11-1 16,0-4 1-16,-7-4 5 16,5 0-3-16,4 0 6 15,2 0 6-15,3-12 6 16,-1-7 18-16,-2-2-24 16,3 0-1-16,-8-6 0 15,-1 6-2-15,-8 3-7 16,0 6-3-16,0 9 6 15,0 3-5-15,0 0-3 0,0 0-5 16,6 0-9 0,11 21-5-16,6 6 18 0,7 0 2 15,4-8-1-15,-2-8 0 16,-1-8 0-16,5-3 0 16,-5 0 5-16,-8 0-3 15,4 0 3-15,-7-18-3 16,0-12 6-16,-3-9-5 15,-5 0 8-15,-7 0-4 16,-2 3 7-16,-3 9 0 16,0 11 2-16,0 5-5 15,0 7-8-15,-3 4-3 16,-2 0-3-16,2 0 1 16,-6 7-6-16,-2 26-8 0,5 6 16 15,-3 3 0-15,9-6-5 16,0-3 3-16,23-3-1 15,17-5 2-15,13-11 1 16,13-7-10-16,12-7-6 16,-2 0-103-16,-5-7-199 15,-18-23-389-15</inkml:trace>
  <inkml:trace contextRef="#ctx0" brushRef="#br0" timeOffset="-25533">17758 9807 534 0,'0'0'133'16,"0"0"-53"-16,0 0 34 15,0 0-27-15,0 0-31 16,0 0-30-16,3-7-8 16,0 7-2-16,-3 0-7 15,0 0-6-15,0 0-3 16,0 0-3-16,0 15 3 15,-14 6 6-15,5-9-6 16,3-2 2-16,6-10-2 16,0 0-9-16,0 0 8 15,0 0 1-15,15 0 1 0,16 0 15 16,7-16-4-16,-9-1 2 16,-6-1 8-16,-6 3-5 15,-10-4 20-15,-7 5-1 16,0-1-14-16,0-1-8 15,0 7 1-15,-10 6-12 16,-13 3-1-16,-8 0-2 16,-2 16-2-16,-4 13-3 15,3 2 5-15,11-4 4 16,6-4-4-16,14-4-1 16,3-5-3-16,0-1 0 15,0-5 1-15,3-2 3 16,25-6 3-16,4 0 1 15,2 0 0-15,-7 0 0 16,-4-17-4-16,-9-1 7 0,-5-3-6 16,-6 6 6-16,-3-1-5 15,0 8-1-15,0 1-1 16,-9 7-2-16,-14 0-11 16,-4 0-13-16,-4 21-69 15,2 16-15-15,-2 5-73 16,8 6-130-16</inkml:trace>
  <inkml:trace contextRef="#ctx0" brushRef="#br0" timeOffset="-25251">17758 10546 688 0,'0'0'178'16,"0"0"-63"-16,0 0-2 16,0 0 4-16,0 0-60 15,0 0-29-15,0 0-2 16,-57 124 10-16,13-70-20 16,-5 6-12-16,-12 6 2 15,-16 7-6-15,-7 2-112 16,-3-3-185-16,8-12-307 15</inkml:trace>
  <inkml:trace contextRef="#ctx0" brushRef="#br0" timeOffset="-20818">5442 11837 387 0,'0'0'283'16,"0"0"-122"-16,0 0 3 16,0 0-10-16,0 0-30 0,0 0-3 15,-63-154-26 1,63 148-6-16,0 4-31 0,0-2-23 15,0 4-4-15,0 0-16 16,0 0-10-16,0 0-5 16,0 37-4-16,0 23 4 15,-3 24 3-15,-5 25 0 16,5 13-3-16,-4 14 0 16,1-4 2-16,3-9-1 15,-1-14-1-15,4-25-1 16,0-27-4-16,0-21-25 15,0-24-3-15,0-12-9 0,10 0 23 16,3 0 9 0,7-24-4-16,0-15 14 0,-3-9 2 15,-14-6-1-15,-3-3 1 16,0-7-2-16,-35 4 6 16,-13 6-6-16,-5 12-2 15,3 12-1-15,-1 9 0 16,14 9 1-16,7 9 0 15,10 3-7-15,14 0 4 16,6 0 5-16,0 0-5 16,6 0-12-16,38-3-8 15,19-15 25-15,12-9 1 16,-3-10 0-16,-2 2-1 16,-15 2 0-16,-15 8 0 15,-17 14 2-15,-14 5 6 0,-2 6 1 16,-7 0 1-1,0 0 1-15,0 0 2 0,0 0-6 16,0 0-6-16,0 0-1 16,0 0-4-16,-10 23-7 15,-4 16 9-15,2 7 4 16,9-7 1-16,3-3-3 16,0-6-1-16,0-6-4 15,9-9 3-15,14-12 1 16,1-3-3-16,4 0 3 15,1-9 2-15,-9-18 6 16,-3-9-6-16,-11-3 10 0,-6-6-11 16,0-6 6-1,-14 5 11-15,-18 4-11 0,1 9 0 16,-2 12 0-16,2 12-6 16,2 9-1-16,3 0-5 15,2 3 2-15,7 33-4 16,6 3 5-16,11 7 2 15,0 2 1-15,8-9 0 16,28-6-10-16,7-10 8 16,5-13-6-16,-1-10-9 15,-1 0 13-15,1-10 4 16,-4-23 1-16,-6-5 0 16,-4-1-1-16,-8 2 1 0,-5 14 1 15,-5 4-1 1,-7 7 1-16,1 6-1 0,2 3-2 15,5 3-2-15,1 0 0 16,6 13-5-16,-3 26 5 16,4 11-1-16,-1 4 2 15,-3-2 2-15,-3-13 0 16,0-12 1-16,0-9 0 16,-5-12-1-16,6-6-2 15,5 0-81-15,3-12-179 16,11-30-361-16</inkml:trace>
  <inkml:trace contextRef="#ctx0" brushRef="#br0" timeOffset="-20541">6374 11449 736 0,'0'0'236'0,"0"0"-78"15,0 0-2-15,0 0-29 16,0 0-62-16,0 0-42 16,-79-36-14-16,79 81-8 15,0 18 19-15,-5 18 14 16,2 0-26-16,3 10-4 16,0 2 6-16,0 3-8 15,8 0 0-15,35-9-2 0,13-11-3 16,19-22-64-1,8-21-129-15,-10-15-166 0,-12-12-337 16</inkml:trace>
  <inkml:trace contextRef="#ctx0" brushRef="#br0" timeOffset="-17412">6859 12002 492 0,'0'0'386'16,"0"0"-244"-16,0 0 11 16,0 0-23-16,0 0-33 0,0 0-31 15,-66-93-17-15,66 93-17 16,0 0-24-16,0 0-8 16,0 3-7-16,0 30-3 15,0 18 10-15,0 6 1 16,3 7 1-16,17-8-2 15,6-7 0-15,8-10 1 16,2-18 0-16,4-9 3 16,-3-12-3-16,1 0-1 15,-6-9 0-15,-1-27 3 16,-4-9 2-16,-4-1 0 16,-6 1-4-16,-8 9 1 0,-1 12 1 15,-8 13-1 1,0 7-1-16,0 4 1 0,0 0-2 15,0 0-1-15,0 0-7 16,0 15-7-16,0 18 8 16,0 6 7-16,0 4 1 15,6-5-1-15,7-4 1 16,0-10-1-16,5-9 0 16,-1-6-2-16,-5-9 2 15,5 0-11-15,0 0-9 16,6-21 18-16,-2-15 2 15,2-6 1-15,0-1 0 0,0 1 0 16,1 9-1 0,-11 10 0-16,0 7-1 0,-8 10 0 15,-2 6-4-15,0 0-4 16,11 0-3-16,-2 24 6 16,5 12-6-16,-3 3 7 15,-5 4 5-15,5-5 0 16,-7-7-1-16,2-1 1 15,-1-12-1-15,-2-9-3 16,0-6-17-16,-1-3-28 16,1 0 22-16,6 0 6 15,5-27 5-15,0-6 16 16,4-6 3-16,-4-1-1 16,0 5 0-16,-2 2-2 15,-1 2 0-15,0 10 1 0,-5 12-1 16,-2 9-2-1,0 0 1-15,0 0-10 0,2 21 3 16,-1 12-1-16,-2 7 8 16,0 2 1-16,2-1 2 15,4-4-2-15,2-13 0 16,3-6-1-16,-4-12 1 16,0-6 0-16,1 0 0 15,-1 0 1-15,4-12 5 16,0-21 0-16,-5-7 1 15,5-4-6-15,-3 1 8 16,-4 1 0-16,1 9 5 0,-11 4 0 16,0 10-1-1,0 13 5-15,0 6 0 0,0 0-14 16,0 0-4-16,0 0-18 16,9 21-7-16,2 18 25 15,-2 7 5-15,5 2-5 16,-5-13 1-16,2-1-2 15,1-14 1-15,2-10-2 16,3-7-7-16,-1-3-2 16,4 0 10-16,-3-6 1 15,0-21 3-15,0-3-3 16,-4-7 6-16,1-5-5 16,-8 3 1-16,-3-3 11 15,-3 3-4-15,0 9 9 0,0 10 6 16,0 10-3-16,-6 4-9 15,3 6 0-15,3 0-12 16,0 0-7-16,0 18-9 16,0 12 8-16,0 13 8 15,0-2 3-15,0-5-2 16,17-5 1-16,6-10-1 16,6-13-2-16,9-4-1 15,-4-4 2-15,4 0 6 16,0-19-6-16,-1-10 3 15,-8-4 0-15,-5 2 0 16,-10 8 1-16,-8-8-1 16,-3 10-1-16,-3 6 7 0,0 6-3 15,0 6 6-15,0 3-1 16,0 0-11-16,0 0-3 16,0 0-8-16,0 30-5 15,0 13 15-15,0 7 1 16,0 2 1-16,0-13 0 15,0 0-1-15,0-15 0 16,20-6 0-16,11-12 2 16,2-6 0-16,7 0 1 15,3-15-1-15,1-21 4 16,-4-6-2-16,-6-4-4 16,-8 1 5-16,-8 7-2 15,-12-2 0-15,-3 10-2 0,-3 12 3 16,0 3-1-1,0 12 2-15,0 3-1 0,0 0-4 16,0 0-3-16,0 0-6 16,0 12 0-16,0 18 4 15,0 9 5-15,6-3 0 16,14-3 1-16,-3-2-1 16,3-4 0-16,-9-3 2 15,-5-13-2-15,-2 2 0 16,-4-10 0-16,0 0 0 15,0 5-2-15,-14 5-8 16,-22 1 8-16,-4-4-15 0,6-10-50 16,10 0 35-1,7 0 24-15,14 0 2 0,0 0-2 16,3 0-11-16,0-6-20 16,0 2 3-16,11-4 22 15,12-1 10-15,3-3 0 16,7-7 4-16,7-8 0 15,4-2 1-15,-1-2-1 16,5-2 7-16,-9-3 13 16,-8 0 11-16,-8 4 6 15,-13-2 4-15,-6 10 22 16,-4 9-18-16,0 6 6 16,0 9-13-16,0 0-23 0,0 0-15 15,0 0-1 1,0 0-11-16,0 30-6 0,0 18 18 15,0 10 3-15,6 2-1 16,4-6-1-16,4 0 1 16,3-6-2-16,6-12 0 15,3-15 0-15,8-18 0 16,10-3-4-16,-1-9 4 16,4-30 3-16,-1-15 2 15,-5-10-1-15,-4-5 0 16,-11-3 6-16,-6-6 9 15,-10 3-8-15,-10-3 9 0,0 6-13 16,0 11 6 0,0 13 1-16,-10 15-5 0,3 15 7 15,7 14-3-15,-4 2-8 16,4 2-5-16,0 0-3 16,0 27-12-16,-3 30 7 15,-3 15 8-15,0 10 1 16,1-7 5-16,5-3-6 15,0-6-2-15,0-15 0 16,8-12 2-16,1-12-2 16,2-8-18-16,-5-8-48 15,-6-5-23-15,0-6-61 16,0 0 38-16,0-6 7 16,-6-21-87-16,-17-9 73 15,-5 1 48-15,5 1 57 16,0 4 16-1,2 6 7-15,9 9 22 16,1 9 31 0,8 3 4-16,3 3-10 0,0 0-14 15,0 0-29-15,0 0-2 0,33 0-9 0,18 0 36 16,5 0-5 0,4 0-2-16,-6-12 8 0,-10-3 0 15,-4 0 22 1,-17 3-9-16,-3-6 0 15,-10 3-3 1,-7 3 4-16,-3-1 0 0,0 2-8 16,0 5-28-16,0 0 3 0,0 6-14 15,0 0-4-15,0 0-4 16,-6 6 4-16,-4 30-18 0,-4 12 18 16,0 6 1-1,14-5 1-15,0-5-2 16,0-11 0-1,14-12 6-15,16-11-6 16,4-10 2 0,6 0 3-1,1 0-3-15,2-27 1 16,-4-7-1-16,-5 4 2 16,0-9-2-16,-5 3 1 15,-5 5 0 1,-4 4-2-1,-6 13-1-15,-5 7 0 16,-6 7 0-16,8 0-1 0,6 0-13 16,-1 0 11-16,4 16-1 15,-3 2 0 1,-8-6 1-16,2-6-5 0,-8 0 0 16,0-6-10-16,-3 0 16 0,0 0 2 0,0 0 2 15,0 0 6-15,0-3-4 0,-17-12-2 0,-6 0-2 16,-4 6 0-1,1 0-5-15,3 6 3 16,-4 3-1 0,0 0-3-1,3 9 5-15,1 30-2 16,3 15 2-16,11 9 1 16,9 3 0-16,0-8-1 0,0-10 1 15,23-13 0 1,3-13-3-16,-3-17-3 15,4-5-2 1,-4 0 8-16,2-29 4 16,-5-19-1-16,-4-6 1 15,-2-10-2-15,-1-2 3 16,-6-6 6-16,-4 0 4 16,-3-1-1-1,0 1-10-15,0 6 8 16,-3 9 2-16,-11 15-10 15,4 18 3-15,0 12-5 16,6 12-2-16,4 0-3 0,-6 24-15 16,-5 39 5-16,2 21 13 15,3 10 3 1,6-11 1-16,0-4-3 16,32-10 1-16,18-15-1 0,11-21-1 15,5-21-1-15,1-12-21 16,-7 0-47-16,-9-21-62 0,-18-3-69 15,-22-6-129 1</inkml:trace>
  <inkml:trace contextRef="#ctx0" brushRef="#br0" timeOffset="-17051">9034 11620 513 0,'0'0'126'0,"0"0"0"0,0 0 5 15,0 0-13-15,0 0-16 16,0 0-33-16,0 0 35 16,-6-63-21-16,3 63-41 0,0 0-20 15,0 0-22 1,-5 12-2-16,-1 9 1 0,6 6 1 15,3-5 0-15,0-11 0 16,0-1 1-16,15-8 3 16,2-2 3-16,6 0-2 15,-2 0 3-15,-11-15 2 16,0-9-4-16,-10 3-4 16,0-6-2-16,-14 6-30 15,-30 6-80-15,-5 6-117 16,-9 9-60-16,3 0-236 15</inkml:trace>
  <inkml:trace contextRef="#ctx0" brushRef="#br0" timeOffset="-16730">8467 11611 738 0,'0'0'145'16,"0"0"-4"-16,0 0-15 16,0 0-47-16,0 0-43 15,0 0-22-15,0-11-14 16,0 11-2-16,0 11-13 16,6 11 15-16,14 5 3 15,21-12 0-15,8-3 16 0,9-10 17 16,-9-2 7-1,-12 0 20-15,-13 0-5 0,-18-14-3 16,-6-5-23-16,0-4-6 16,-13 1-20-16,-30 4-6 15,-8 9-26-15,-2 9-114 16,10 0-147-16,16 0-210 16</inkml:trace>
  <inkml:trace contextRef="#ctx0" brushRef="#br0" timeOffset="-11408">15144 11969 702 0,'0'0'247'0,"0"0"-130"15,0 0 24-15,0 0-32 16,0 0-34-16,0 0-37 15,-49-105-16-15,35 105-10 16,-3 0-12-16,-4 12 0 16,6 21-3-16,1 9 2 15,8 3 0-15,6-12 1 16,0 1 1-16,3-14-1 16,20-5-3-16,4-11-4 15,-1-4-9-15,-3 0-4 16,-6-16 13-16,-6-14 7 15,-8-3 3-15,-3 6-3 16,0-3 2-16,0 3-2 0,-20 6 0 16,-6 0-2-16,-5 6-2 15,4 6 1-15,4 9-2 16,6 0-1-16,8 0 4 16,9 15-13-16,0 15 8 15,0 6 7-15,32 4 0 16,19-8 0-16,11-10 0 15,2-14-1-15,0-8-7 16,-4-3 8 0,0-33 5-16,-2-12 0 15,-2-3 0-15,-13 0 16 16,-9 2 11 0,-14 5 15-16,-10-1-3 15,-10 3 18-15,0 2-25 16,0 7-16-16,-7 15-3 15,-2 6-2-15,1 9-2 16,5 3-14-16,-6 0-3 0,-8 52-17 16,-6 17 16-16,-5 30 4 0,4 18 8 15,12 18-8-15,9 22 0 16,3 9 1 0,0-2 0-1,0-4-1-15,0-21 1 16,12-31-1-16,5-42-18 15,-3-39-22-15,13-27 25 16,5-15 15-16,12-42 10 16,-1-18-7-16,-6-6 14 0,-10 0 0 15,-16-1-3 1,-11 7-5-16,0 2-9 16,-21 8-1-1,-19 13-13-15,-10 17-35 16,4 13-92-1,9 10-93-15,17 3-236 16</inkml:trace>
  <inkml:trace contextRef="#ctx0" brushRef="#br0" timeOffset="-15289">11200 12086 629 0,'0'0'237'0,"0"0"-143"16,0 0 28-16,0 0 22 15,0 0-40-15,0 0-39 16,-49-33 7-16,49 16-39 16,0-14-26-16,0 4-2 15,0 0-2-15,0 6-2 0,9 3 3 16,5 3-4-1,0 6 0-15,6 6-4 0,3 3 1 16,4 0-4-16,2 24 3 16,2 21 1-16,-5 12-3 15,-6 7 4-15,-7 2-4 16,-2-15 3 0,-2-15-8-16,-1-15-2 15,-2-15-1 1,-3-6 1-16,-3 0 13 15,0 0 2-15,0 0 5 0,6-18 6 16,2-21-10-16,-2-9-2 16,0 0-1-1,5-1-1-15,3 7 0 16,-4 9 1 0,-1 12 0-16,-4 9-1 15,-2 12-2-15,0 0-2 16,11 0-12-16,1 24-4 0,8 24 21 15,5 10-5 1,-4 2 4-16,2-6-2 16,0-12 3-16,-2-15 0 15,-4-18-1-15,-3-9 1 16,0 0-1-16,9-3-3 16,8-36 4-16,10-13 4 0,-9-4-2 15,-4-8 3-15,-10 10-2 16,-18 6 2-1,-3 9 18 1,0 9 6-16,-3 12-11 16,-11 9-5-1,4 9-2-15,-4 0-11 0,-6 0-4 16,-3 36 4-16,-3 9 2 16,12 9-2-16,14 4-1 15,0-8 0-15,14 2 1 16,21-13 0 15,2-9 0-31,-6-9 0 16,-4-9-1-16,-4-9-2 15,3-3 1-15,5-6 2 0,5-24 6 0,-5-12 1 16,-8-4-3-16,-7 7 2 16,-8 3 0-16,-8 12 1 15,0 9 11 1,0 13 2-1,0 2 3-15,0 0-19 16,0 0-4-16,0 0-8 0,0 27-5 0,0 6 0 16,12 11 13-16,5-5 1 15,6-5 0-15,-3-10 1 0,4-12-2 16,-4-7 0 0,-6-5-8-16,-5 0-33 15,-1 0-70-15,-8-5-93 16,0-23-237-16</inkml:trace>
  <inkml:trace contextRef="#ctx0" brushRef="#br0" timeOffset="-15010">11943 11783 646 0,'0'0'206'0,"0"0"-122"0,0 0 23 0,0 0-34 16,0 0-57-16,0 0-14 16,-11-19-2-16,11 19-9 15,0 10-2-15,3 2 11 16,11-3 3-16,-3-7-2 15,1-2 2-15,2 0 10 16,-5 0 8-16,2-2 9 16,-4-16 22-16,-7-1-18 15,0-2 1-15,0 4 8 0,-4-1-26 16,-16 3-13 0,3 3-4-16,5 5 0 0,-5 7-4 15,0 0-23-15,0 21-114 16,4 25-29-16,13 8-186 15</inkml:trace>
  <inkml:trace contextRef="#ctx0" brushRef="#br0" timeOffset="-13717">12450 12056 795 0,'0'0'142'0,"0"0"-40"0,0 0 47 16,0 0-67-16,0 0-31 16,0 0-17-16,-123-144-18 15,109 144-16-15,-3 3-5 16,0 33 2-16,-1 9 0 16,4 7 2-16,14-2 1 15,0-2 0-15,9-8-2 16,28-16 1-16,10-18-18 15,-1-6-3-15,-1 0 21 0,-6-24 0 16,-8-6 2 0,-11-3 6-16,-11 2 0 0,-6 10 1 15,-3 7 21 1,0 7 25-16,0 7-9 0,0 0-18 16,0 0-27-16,0 21-5 15,0 37-21-15,0 23 26 16,0 9 8-16,0 3-6 15,0 0 1-15,0 1-2 16,0-4 1-16,8 3 2 16,-8-8 12-16,0-7-2 15,0-15-3-15,0-24-2 16,-4-18-4-16,-12-12 3 16,-4-9 0-16,-11 0-2 15,-5-9 8-15,2-27-10 16,8-13 3-16,9-11-4 0,11-5-5 15,6 1 2-15,0 1-9 16,26 0 0-16,23-6-3 16,15-10 3-16,10-14 0 15,-1-12 0-15,-3-6 7 16,-2 5 2-16,-15 13 1 16,-13 15 1-16,-16 21 3 15,-18 6 12-15,-6 6 14 16,0-1-8-16,-13-1 0 15,-15 7-6-15,2 5 0 16,9 14-6-16,8 8 4 0,6 13 6 16,3 0-15-16,0 0-6 15,-8 21-14-15,-1 31 3 16,2 13 11-16,4 14 3 16,3-7-3-16,0 0 0 15,10-11 1-15,7-13 1 16,-5-15-2-16,2-16-5 15,-11-11-2-15,0 0-3 16,2-6-12-16,1 0 8 16,11 0 5-16,3-29-4 15,4-2 13-15,-1 8 0 16,0 13-4-16,-3 10 0 16,3 0-17-16,1 10-2 15,-1 23 10-15,0 5 2 16,0-1 5-16,1-8-16 0,-7-13-3 15,0-11 9-15,0-5 6 16,-2 0 10-16,6-29 0 16,-4-17 4-16,-7-4 4 15,-3-14-1-15,-4-2 15 16,-3 0-3-16,0-3 4 16,0 12-2-16,-20 14-2 15,3 14-4-15,4 14 7 16,2 11-9-16,11 4 6 15,0 0-19-15,0 0-4 0,-3 6-11 16,0 36-9 0,3 16 24-16,0 14 2 0,0 3-2 15,0 0 0-15,14 0 0 16,-2-11 0-16,2-16 0 16,-7-21 0-16,3-12-12 15,-3-15-11-15,-4 0 9 16,0 0 14-16,5 0 0 15,4-21 5-15,2-19 2 16,6-1-7-16,-4 14 3 16,-2 0-2-16,3 14 0 15,0 7-1-15,-2 6-5 16,2 0-3-16,3 6 0 16,-6 21-3-16,-1 6-4 15,-5 1 14-15,-8 5-8 16,0-3 9-16,0 3-3 15,-35-6 0 1,-8 0-2-16,-7-6-30 16,4-12-72-1,12-5-27-15,17-10-63 16,17 0-86-16,0 0-368 16</inkml:trace>
  <inkml:trace contextRef="#ctx0" brushRef="#br0" timeOffset="-12941">13603 12090 660 0,'0'0'240'0,"0"0"-82"0,0 0 44 15,0 0-49-15,0 0-73 16,0 0-31-16,-37-154-14 16,21 148-20-16,9 6-5 15,1 0-10-15,-12 0-8 16,1 21-4-16,-9 24 12 15,3 18 0-15,14 3 0 16,9-2-1-16,0-16 0 16,9-12-4-16,17-18-13 15,2-12-3-15,-2-6 16 16,-2 0 0-16,-4-9 5 16,-6-24 8-16,-8-6 0 15,-3-12-6-15,-3-10 1 16,0-1 3-16,0 4 0 15,0 10-3-15,-20 15 8 16,-3 15-2-16,3 15-9 0,-4 3-3 16,-2 9-7-16,-2 30 3 15,5 25 5-15,10 7 1 16,10 5 0-16,3-1 1 16,0-9 0-16,16-12 0 31,7-14 0-16,-3-17-9-15,0-14-16 0,8-9 1 0,2 0 24 16,13-32 3-16,4-14-1 16,4-8 0-1,1-6 1 1,-5 6 0-16,-10 3 2 16,-7 11-3-16,-16 19 1 15,-5 13-3 1,2 8 0-1,1 0-8 1,2 21-3-16,6 24 2 16,-3 3 8-1,0 0 1-15,4-9 0 16,-3-12 1 0,10-12-1-1,-8-3 1-15,10-12 2 16,-7 0 1-16,0 0 2 15,8-21 0 1,-8-24 2 0,1-9-8-1,-12-10-12-15,-12 7-159 16,-3 6-283 0</inkml:trace>
  <inkml:trace contextRef="#ctx0" brushRef="#br0" timeOffset="-12233">14181 12177 157 0,'0'0'187'0,"0"0"-96"15,0 0 6-15,0 0-29 16,0 0-17-16,0 0-12 16,7-73 19-16,0 59-4 15,-3-5 24-15,2-2-20 16,1-6-5-16,3 0 17 15,-4-6-26-15,5 0 16 16,-5 3-3-16,0 3 6 16,-1 9-8-16,-5 3-4 0,0 6-20 15,0 9 4 1,0 0-9-16,0 0-26 0,0 0 0 16,0 0-14-16,-8 14-6 15,-1 14 20-15,1 2-2 16,8-6-4-16,0 3-10 15,5 0-6-15,21 3-4 16,0 1 21-16,1-2-2 16,-4 2 5-16,2-2-3 15,-10 2 2-15,2-7-2 16,-10-6 1-16,-7-3-1 16,0-6 3-1,0-4-1-15,0 2-5 16,0-1-9-1,-24 0 17-15,-16 0-11 16,-3-6 5-16,7 0-61 0,2 0-79 16,17 0-99-1,17-18-293-15</inkml:trace>
  <inkml:trace contextRef="#ctx0" brushRef="#br0" timeOffset="-10176">16448 12071 1017 0,'0'0'98'0,"0"0"-69"0,0 0 70 15,0 0-16-15,0 0-7 16,0 0-34-16,0 0-25 16,73-87-5-16,-33 57-5 0,-10 3-6 15,-2 6 8 1,-5 0-2-16,-11 9 0 0,-1 6 2 15,-5 6-9-15,-6 0-4 16,7 0-1-16,3 9-4 16,4 24 3-16,-1 9 0 15,-10 3 5-15,-3 7 1 16,0-14 1-16,0-7 1 16,0-17-2-16,3-10 0 15,2-4 1-15,-2 0 0 16,6 0 1-16,8-6 0 15,6-25 2-15,8-11 4 16,-4-3-3-16,-7 12-3 16,-8 6 2-16,-4 15-3 0,-2 7-1 15,0 1 0 1,5 4 0-16,5 0-3 16,1 0 0-16,0 0-5 0,0 31 0 15,-5 10 2-15,-4 13 1 31,-5 1 3-31,0-4 0 0,0-18 1 16,0-15-7 0,5-12-8-1,-5-6 16-15,7 0 2 16,7-21 9-16,3-21-6 16,6-12-2-1,-3-6 7-15,5 2-3 16,-4 4 4-16,-9 12 1 0,-1 12-2 0,-8 12-7 15,-1 12 4-15,-5 6-7 16,3 0-2-16,3 3-14 0,-3 36-6 0,0 15 21 16,5 12 2-1,-2-3 2-15,4-9-1 16,10-15 0-16,-3-12-2 16,0-14 1-1,6-13 3-15,0 0 2 0,1 0 3 16,7-13 0-16,-5-20 1 0,0-9-3 15,-2 1 4-15,-10 1 0 16,-5-5-1-16,-1 6 0 16,-8 6-6-16,0 9 0 15,0 15-2 1,0 9 0-16,0 0-2 0,0 0-16 0,0 12-7 0,0 27 18 16,0 12 5-16,0 0 3 15,0-2-3-15,0-13 0 16,12-9 2-16,5-13-1 15,0-4 1-15,3-10 2 16,0 0 1-16,-4 0 6 16,4-10-7-16,3-13 0 15,2-14-1-15,-6 1-2 16,1 3 1-16,-3 6-1 16,-6 12 0-16,-8 9 0 15,0 6-1-15,0 0 0 16,3 0-9-16,2 13-4 15,1 14 10-15,2 6-1 16,-1-10 4 0,-4-2 0-1,2-9 1-15,-5-5-3 0,0-7 2 16,0 0 0-16,0 0 1 0,8 0 3 0,9-13 2 16,3-14 4-16,0-2-6 15,1 2-1 1,-4 6 1-16,-3 2 0 15,-5 5-4 1,2 7 0 0,0 4 0-16,-1 3-1 15,4 0-5-15,0 12-5 0,-5 15 7 16,2 6-3-16,-3-3-42 16,-5-6-115-16,-6-3-120 15,0-15-142-15</inkml:trace>
  <inkml:trace contextRef="#ctx0" brushRef="#br0" timeOffset="-9903">17594 11579 663 0,'0'0'231'0,"0"0"-140"16,0 0 31-16,0 0-10 15,0 0-60-15,0 0-34 0,-84-70-16 16,84 70-2-16,0 6-13 15,0 15 13-15,0 6 3 16,0-9-1-16,0-6 3 16,20-5-1-16,3-7 1 15,1 0 13-15,-1 0 18 16,-6 0 25-16,0-19 7 16,-3-5-20-16,-11 0-27 15,-3 3-12-15,0-1-9 16,-23 8-6-16,-17 8-58 15,-4 6-27-15,7 0-67 16,14 24-115-16,20 6-336 0</inkml:trace>
  <inkml:trace contextRef="#ctx0" brushRef="#br0" timeOffset="-9440">18138 11542 995 0,'0'0'144'0,"0"0"4"16,0 0 3-16,0 0-55 0,0 0-57 15,0 0-22 1,5-9-17-16,4 42 2 0,8 12-2 15,3 15 10-15,3 6-3 16,7 10 2-16,1 2 0 16,1-3-7-16,2-15 2 15,-7-17 1-15,-4-22-5 16,-9-15 7-16,-5-6-6 16,-1 0 11-16,1-31 18 15,1-19 10-15,4-11-10 16,-8-8-15-16,-1-6-7 15,-5 0-6-15,0 2 1 16,0 4-1-16,6 12-2 16,3 18 0-16,-1 18 0 0,-2 12-7 15,-6 9-11-15,0 0-15 16,14 3-14-16,-2 33-38 16,5 18-2-16,-7 6-122 15,-3 9-86-15,-3-9-67 16,-1-5-139-16</inkml:trace>
  <inkml:trace contextRef="#ctx0" brushRef="#br0" timeOffset="-8802">18583 11961 301 0,'0'0'184'15,"0"0"-9"-15,0 0 17 16,0 0-50-16,0 0-56 16,0 0-12-16,98-64-3 15,-69 40-18-15,-6 3-20 0,-3 3 7 16,-9 2 17-16,-8 2 12 15,-3-4-28-15,0 6-3 16,0 2-18-16,0 2-8 16,-3 5 2-16,-1 3-13 15,1 0-1-15,-7 0-8 16,-7 0-3-16,-3 9 11 16,-3 15-2-16,6 3 1 15,14 3 1-15,3 6-1 16,0-6-3-16,0-3-2 15,14-9-9-15,6-11 0 16,0-5 15-16,3-2 0 16,3 0 2-16,-2 0-2 0,2-15 2 15,-6 1-1-15,0-2 2 16,1 4 0-16,-8 6-3 16,8 6-2-16,-6 0 1 15,8 0-2-15,2 30-6 16,-2 9 5-16,1 3 4 15,-1-3 0-15,-3-12-4 16,6-14 8-16,-2-7-2 16,2-6 1-16,5 0 3 15,9-25 1-15,7-20 6 16,-4-15-2-16,-5-12-4 16,-12-6 6-16,-9-7 19 0,-14-2-10 15,-3 6 4 1,0 3-2-16,-20 15-2 0,-6 17-9 15,1 19 1-15,12 18-1 16,-1 9-9-16,11 0-4 16,-3 0-9-16,-8 42-9 15,5 25 15-15,1 14 3 16,8 6 2-16,0-2-2 16,0-4-4-16,14-12-51 15,3-9-65-15,-5-18-79 16,-1-15-64-16,-1-12-16 15,-10-15-162-15</inkml:trace>
  <inkml:trace contextRef="#ctx0" brushRef="#br0" timeOffset="-8247">19175 11813 502 0,'0'0'252'0,"0"0"-103"15,0 0-45-15,0 0-46 16,0 0-42-16,0 0-4 15,186-16 28-15,-108 14-4 16,-9-7-10-16,3-7 17 16,-16-5 1-16,-13 1 7 15,-12-1 13-15,-8 0 1 16,-6 0-12-16,-11-4-8 16,-2 1-18-16,-4 0 6 15,0 3-4-15,0 3-11 0,0 6-9 16,-7 3-8-16,-3 6-1 15,6 3-3-15,-2 0-2 16,-8 15-4-16,2 27 6 16,1 15 3-16,8 9 0 15,3-2 2-15,0-7-2 16,32-15 0-16,23-18-1 16,8-15 1-16,18-9 1 15,3 0 0-15,-11-30 5 47,-10-9-5-47,-16-3 5 0,-13-6-2 0,-11-4 3 0,-11 1 3 16,-7 3 15-16,-5 9-5 0,0 9-11 15,0 15 5-15,0 3-6 0,0 9-1 16,0 3-1-16,0 0-6 16,0 0-5-16,0 0-4 15,0 27-4-15,9 15 13 16,11 9 3-16,7-6 0 15,7 1-1-15,6-7-2 16,-1-6-10-16,1-3-46 16,-2-6-23-16,-1-9-65 15,-5-15-139-15,-1 0-120 16</inkml:trace>
  <inkml:trace contextRef="#ctx0" brushRef="#br0" timeOffset="-8040">20549 11579 230 0,'0'0'690'16,"0"0"-514"-16,0 0 13 16,0 0-26-16,0 0-70 15,0 0-52-15,-20-31-26 16,-4 43-15-16,-10 21-1 16,-3 15 1-16,1 4 3 15,13-4-2-15,15 2-1 16,5 2-28-16,3-7-113 15,0-15-201-15,31-18-747 0</inkml:trace>
  <inkml:trace contextRef="#ctx0" brushRef="#br0" timeOffset="-5531">20702 10643 653 0,'0'0'139'0,"0"0"-21"0,0 0 18 16,0 0-8-16,0 0-66 15,0 0-8-15,9 0 8 16,-4 0-5-16,1 0-10 15,1 0-11-15,7 6-9 16,15 11-9-16,17 14-6 16,29 14 28-16,9 18-18 15,9 12-11-15,0 16-5 16,-7 8 0-16,-11 3-2 16,-18 4-1-16,-24 2 0 15,-33-6-2-15,0-3-1 0,-67-15-2 16,-40-8 2-16,-26-7-34 15,-8-6-79-15,17-3-166 16,21 6-397-16</inkml:trace>
  <inkml:trace contextRef="#ctx0" brushRef="#br0" timeOffset="-4168">5515 13124 784 0,'0'0'206'0,"0"0"-79"0,0 0 6 0,0 0-11 15,0 0-19-15,0 0-52 16,0-99 3-16,-3 96-15 15,-23 3-22-15,-15 0-12 16,-8 0-5-16,-6 0 0 16,3 0 1-16,1 15 0 0,4 9-1 15,4-6-1-15,16 0-2 16,10-6 3-16,11 3 0 16,6-6-14-16,0 0 7 15,3 6 6-15,20-5-1 16,4 1 2-16,4 1 1 15,-5 6 1-15,-3 1-2 16,-2 2 0-16,-4 0-2 16,-8 0 2-16,-1-1 0 15,-5-1 0-15,-3-1 1 16,0-3-1-16,0 6-4 16,-8 0 3-16,-15 0 1 15,-7 0-1-15,7-6 1 16,3 0-7-16,6-9-4 15,8-3-3-15,6 0 1 0,0-3 8 16,0 0-8-16,0 0 11 16,0 0 0-16,0 0-4 15,0 0-13-15,0 0 5 16,0 0 8-16,0 3-2 16,0 9-1-16,6 15 3 15,2 6 2-15,-8 13 4 16,0 10 0-16,0 11 4 15,-25 5-1-15,2-3-1 16,7-5 7-16,8-10 0 16,8-6-5-16,0-15 2 15,0-6-3-15,24-15 4 0,3-3-5 16,3-9 17-16,4 0-4 16,-8 0 0-16,1 0-7 15,-10-6-4-15,-8-9-3 16,-1 0-1-16,-8-1-80 15,0 8-161-15,0 8-289 16</inkml:trace>
  <inkml:trace contextRef="#ctx0" brushRef="#br0" timeOffset="2577">7220 14138 727 0,'0'0'153'0,"0"0"-7"0,0 0-9 16,0 0-49-16,0 0-12 15,0 0-14-15,-7-66-26 16,7 41-7-16,0-2 3 15,7-6-22-15,6 0 10 16,-2 3-6-16,-2 0 3 16,-1 6-8-16,-5 3 1 15,0 12 5-15,-3 3-4 16,0 6 8-16,0 0-10 16,0 0-9-16,0 0 0 15,0 0-7-15,0 0-2 0,0 27-3 16,0 6 12-1,0 6 3-15,0 0 1 0,0-5-4 16,9-5 1-16,5-4-1 16,-4-17 0-16,3-2-1 15,1-6-3-15,2 0 4 16,4 0 0-16,0 0 1 16,0-21 2-16,-3 1-2 15,-3-5 0-15,-4 2 2 16,-4-2-2-16,-1 10 2 15,-2-3-2-15,-3 12-1 16,0 6 0-16,0 0-1 16,0 0-4-16,0 0-4 15,3 0-16-15,0 18 15 16,8 7 10-16,-2-8 1 0,2 1-1 16,-5-9 0-16,0-3 0 15,-3-6-2-15,0 0 0 16,-3 0 2-16,0 0 0 15,5 0-2-15,4 0-2 16,2-8-4-16,-1-19 6 16,4 6 4-16,-5 0 1 15,-3 2-3 1,2 5 1-16,1 1-1 0,-3 10-1 16,8 3-7-16,0 0-4 15,3 0-10-15,-1 12 2 16,4 9-7-16,0 3 23 0,0 3 2 15,-3-12 1-15,-4-5 0 16,-2-8 1-16,-8-2 1 16,3 0 1-16,-2 0 5 15,-4-6 6-15,4-23 1 16,-1-14-6-16,0-5 5 16,0-9-3-16,-3-6 2 15,0-4-2-15,0 11 0 16,0 4 1-16,0 19-4 15,0 18 20-15,0 3-10 16,0 12-5-16,0 0-12 16,0 0-10-16,0 18-3 15,0 28-12-15,0 16 25 0,3 7 4 16,25-2-2 0,4-4 0-16,6-9-2 0,-6-6-7 15,2-18-61-15,-7-8-53 16,-4-7-61-16,-6-9-62 15,-14-6-144-15</inkml:trace>
  <inkml:trace contextRef="#ctx0" brushRef="#br0" timeOffset="2769">7704 13858 483 0,'0'0'183'0,"0"0"-60"0,0 0 38 16,0 0-96-1,0 0-50-15,0 0-3 0,164-60-3 16,-60 33-7-16,-11 0 6 16,-15 9-8-16,-32 5-5 15,-32 11-85-15,-14 2-70 16,-31 0-367-16</inkml:trace>
  <inkml:trace contextRef="#ctx0" brushRef="#br0" timeOffset="3109">7146 13617 521 0,'0'0'204'0,"0"0"-75"15,0 0-36-15,0 0-7 16,0 0-28-16,0 0-28 15,-26-27-30-15,23 27-10 16,3 21 3-16,0 4 7 16,0-8 1-16,9-5 0 15,28 1 9-15,0-13-5 16,0 0 6-16,-10 0 13 16,-10-9 22-16,-11-16 19 0,-6 1-3 15,0-3-16-15,-11 0-18 16,-28 6-16-16,-5 9-12 15,-6 9-9-15,7 3-62 16,16 0-78-16,21 33-87 16,6-3-193-16</inkml:trace>
  <inkml:trace contextRef="#ctx0" brushRef="#br0" timeOffset="4270">9493 13771 665 0,'0'0'201'16,"0"0"-87"-16,0 0 13 15,0 0-12-15,0 0-42 16,0 0-16-16,-121-114 3 0,98 95-1 15,0 1-19-15,3 7-15 16,3 1-9-16,4 8-6 16,-4 2-4-16,-14 0-6 15,-5 23-3-15,-4 16-1 16,0 13 4-16,9-7 0 16,15 3-1-16,13-3 1 15,3-9-3-15,6-9 0 16,35-15-4-16,8-12-4 15,1 0-4-15,1-6 12 16,-4-27 3-16,-10-15 7 16,-11 3 2-16,-13-7-4 15,-9-2-5-15,-4 0 9 16,0-8 3-16,0-2 7 0,-20 4-13 16,-3 3 6-16,3 12 1 15,6 11-10-15,8 20 5 16,2 14 4-16,0 0 0 15,1 0-12-15,0 0-4 16,-1 45-13-16,4 24 14 16,0 24 3-16,0 1 1 15,14 5 0-15,19-12-1 16,7-12 0-16,7-21 1 16,-4-18-3-16,-2-18 2 15,-7-12 0-15,-2-6-3 16,-1 0 3-16,-1-12 4 0,-1-17-1 15,-9-5 0-15,-6 1-1 16,-4-3 0-16,-10 0-2 16,0 0 1-16,0 9 5 15,0 11-6-15,-7 14 2 16,1 2-5-16,3 0 3 16,-5 0-13-16,2 18-3 15,0 24 8-15,6 3 8 16,0-3 0-16,0-3 0 15,12-5 1-15,19-14-4 16,5-7 6-16,4-13-1 16,4 0 0-16,-4-4-1 15,-3-29 2-15,-4-3-1 0,-8-6 1 16,-13 3-2 0,-4 0 0-16,-8 6 0 0,0-3 1 15,0 6 0-15,0 2-1 16,-14 10-1-16,8 9 1 15,1 1-1-15,5 8 0 16,0 0-3-16,0 0 0 16,0 0-7-16,0 17-4 15,0 16 11-15,0 7 3 16,28-1 0-16,-2 0-1 16,7 0 1-16,-5 3 0 15,-8-12-1-15,-8 3 1 0,-4-6 0 16,-5-3-1-16,-3-3-1 15,0-6 2-15,0-3-2 16,-31 1 0-16,-5-13-2 16,-12 0-8-16,-1 0-60 15,-1 0-61-15,4 0-47 16,5-27-77-16,4-19-167 16</inkml:trace>
  <inkml:trace contextRef="#ctx0" brushRef="#br0" timeOffset="4624">9673 13416 645 0,'0'0'149'0,"0"0"-41"16,0 0-15-16,0 0-29 16,0 0-37-16,0 0-9 15,-6 30 29-15,6-6-22 16,0 1-12-16,12-8 1 15,8-5-3-15,-3-6 7 16,-6-3 0-16,-1-3 2 16,-1 0 1-16,-1-3 39 15,-2-24 13-15,-3-9-32 16,-3 6 1-16,0 3-25 16,-17 2-17-16,-9 11-1 0,2 5-1 15,7 9-17-15,5 0-51 16,12 6-84-16,0 24-27 15,23 3-122-15</inkml:trace>
  <inkml:trace contextRef="#ctx0" brushRef="#br0" timeOffset="5028">10231 13530 321 0,'0'0'539'15,"0"0"-375"-15,0 0-1 16,0 0-25-16,0 0-37 16,0 0-22-16,3-66-26 15,-3 66-27-15,0 0-17 0,0 0-9 16,0 18-4 0,0 30-12-16,0 19 16 0,0 14 6 15,0-3-1-15,0-6 0 16,8-9-4-16,1-6 1 15,1-14-2-15,-3-14 0 16,3-8 1-16,1-11-3 16,-5-10-3-16,-6 0-37 15,0 0-10-15,0 0-16 16,0-18 10-16,-6-9-77 16,-18-7 65-16,-4 7 48 15,-1 0 1-15,3 13 16 0,2 1-4 16,4 10 5-1,12 0 4-15,5 3 15 0,3 0 13 16,0-6 11-16,0 6-17 16,24-3-21-16,27-3 1 15,19-6 11-15,-1-12 0 16,-8 3-13-16,-12 0-152 16,-15 0-258-16</inkml:trace>
  <inkml:trace contextRef="#ctx0" brushRef="#br0" timeOffset="5514">10656 13428 835 0,'0'0'118'16,"0"0"-45"-16,0 0 40 16,0 0-43-16,0 0-14 15,0 0-20-15,-11-45-24 16,59 24-10-16,19 0 2 16,12-3-3-16,2 5 1 0,-7 4 3 15,-24 3-4 1,-27 10 1-16,-14-2-2 0,-9 4 0 15,0 0-1-15,0 0-45 16,-32 0-37-16,-3 10 4 16,-5 5-27-16,11-1 33 15,9-4 62-15,2-1 7 16,6-1 4-16,-2 5 1 16,-3 1 1-16,-3 13 4 15,0 13 11-15,4 5 16 16,2 9 8-16,5 6 1 15,9-2-7-15,0-1 1 16,0-3-13-16,0-3-9 16,6-3-4-16,8-9-2 15,-1 1-8-15,-3-11-5 0,0-14-178 16,-4-11-258-16</inkml:trace>
  <inkml:trace contextRef="#ctx0" brushRef="#br0" timeOffset="6638">11047 13449 378 0,'0'0'435'0,"0"0"-288"16,0 0 18-16,0 0-22 16,0 0-19-16,0 0-24 15,0-99-46-15,0 99-29 0,0 0-25 16,0 6-3-16,0 30-17 15,-3 15 16-15,-11 12 4 16,7-3 3-16,4-6-1 16,3 4-1-16,0-17 0 15,0-4 1-15,0-7-1 16,7-15-1-16,-1-6 2 16,1-6 3-16,0-3-5 15,-7 0 0-15,6 0 2 16,8 0 1-16,6-15 3 15,0-12 0-15,-3-6-2 16,-4 0-2-16,-3 0-1 16,-3 12-1-16,-4 2 3 15,0 13-3-15,0 6-1 16,-3 0-3-16,0 0 1 0,8 0-7 16,-2 0-6-16,8 12 9 15,-2 13 5-15,2-2 2 16,0 2 0-16,-5 2 0 15,5-6 0-15,2 0 0 16,-2-3 1-16,3-9 1 16,0-3-1-16,-5-6 0 15,2 0 0 1,0 0 3-16,-4 0-1 0,-1-15 1 16,-1-9-1-16,-2 3-1 15,-6 0 2-15,0 0-2 16,0 0-1-1,0 9 1 1,3-7-2-16,0 11 2 16,2 1-2-16,-5 5-1 15,3 2-1-15,3 0-1 16,3 0-4-16,5 0 0 0,6 0 5 16,-3 17-6-16,4 10 2 0,5 4 5 15,0-1 1-15,1 0 0 0,4-3 0 16,-5-6 0-1,-9-6 0-15,-8-6 0 0,-4 0 0 16,-5-9 0-16,0 0-17 16,0 0-28-16,-11 0 4 15,-12 0 26 1,3 0-32-16,6-15 24 0,11 0 16 16,3-6-6-16,0-3-1 15,14 0 6-15,15 3 2 16,2 2 4-16,-4 2 2 15,-1 1-1 1,0 2 1-16,-1 1 0 16,-6 7 0-1,-5 4-1-15,-8 2-1 16,-6 0-1-16,8 0-7 0,-2 0 1 16,3 18 3-16,2 9 6 15,-2 0 2-15,8 0 0 16,0-6 1-16,3-9-2 0,-2-3 1 15,-3-3 3-15,2-6 0 0,0 0 8 0,6 0 3 16,1-15 12 0,-1-12 7-1,-6-6 4-15,-6-4-7 16,-11 4-4 0,0-3-11-16,-8 9-8 0,-21 0-3 15,-2 6-6-15,7 12-9 16,-2 9-2-16,0 0 1 0,-5 6-15 15,1 31-105 1,13 4-124 0,11 1-85-1</inkml:trace>
  <inkml:trace contextRef="#ctx0" brushRef="#br0" timeOffset="7911">12133 13690 582 0,'0'0'199'0,"0"0"-58"0,0 0-35 0,0 0-9 16,0 0-13-16,0 0-4 16,27-93-22-16,-27 93-33 15,0 0-25-15,0 0-4 16,0 0-17-16,9 14 13 16,5 11 8-16,0 2 0 15,-2 0 0-15,2-6 2 16,-1-9-4-16,1-3 5 15,3-9 4-15,6 0-5 16,-3 0 8-16,7 0 6 0,-7-13-6 16,0-7 0-1,-3-1 0-15,-8-6 3 0,-1 0 2 16,-5 2 7-16,-3 8-2 16,0 1-4-16,0 13 4 15,0 3 2-15,0 0-12 16,0 0-10-16,0 0-13 15,6 21-7-15,8 12 19 16,6 1 1-16,4-7 0 16,-1-9 1-16,6-1-1 15,2-4 0-15,8-10 0 16,1-3 4 0,4 0-1-16,-1 0 1 15,-6-10-2 1,-7-10 2-16,-5-1 1 15,-10-4-1 1,-7 4-2 0,-8 0 4-1,0 3-3-15,-17 1 9 16,-20 4-12-16,-7 7-4 0,7 6-1 16,11 0-3-16,6 0 7 0,13 9-6 0,4 18 3 15,3 0 4 1,0 4-1-16,0-17-3 15,0-1-3-15,6-7 2 16,1-6-1 0,-3 0 6-16,-1 0 1 0,1 0 0 0,-4 0 5 0,0 0-2 15,0 0-2-15,0 0 4 0,0 2 1 0,0 11-7 16,0 7-8-16,6 20 8 16,5 17 12-16,4 12-1 0,2 6-8 15,9 10 15-15,6 5-6 16,0 3 0-16,5 12-1 15,-6 4 0-15,-4-1-6 16,-4-9-3-16,-11-24 2 16,-1-23-4-16,-5-23 2 15,-6-13-2 1,0-16 2-16,0 0 2 0,0 0 8 16,-23-4 5-16,-14-29-2 15,-10-15-10-15,7-14-5 16,11-17-1-1,5-14-23 1,18-3-14 0,6 5 16-16,0 16 0 0,13 0 10 15,21 9-1-15,9 0 8 16,0-3-9-16,7-4 6 16,1 7 7-16,-7-6 2 15,-6 5 2 1,-7 1-1-16,-7 1-2 15,-7 7 2 1,-14 4-2 0,-3 6 19-16,0 9 9 0,-14 0 1 15,-16 12-7-15,4 6-10 16,6 6 0-16,6 11-7 0,11 4 6 16,-3 0-11-16,1 0-1 0,-10 19-10 0,-3 26 4 0,4 15 7 15,2 3 3 1,12 3-3-16,0 1 2 15,0-7-2-15,0-12 0 16,20-15 0 0,-7-12-1-16,4-15 1 15,6-6 0-15,-3 0 1 16,6 0 9-16,5-27-4 0,-7 0-5 16,-4 0 5-16,-5 6-5 15,-4 9-1-15,-1 12 0 16,10 0-1-16,8 0-10 0,7 33 9 15,12 2-1 1,1 11 3 0,5-10-2-16,10-12 2 15,1-9-4 1,-1-15-35-16,-16 0-44 16,-16-6-125-1,-31-30-302-15</inkml:trace>
  <inkml:trace contextRef="#ctx0" brushRef="#br0" timeOffset="10194">13817 13516 585 0,'0'0'336'0,"0"0"-186"16,0 0 13-16,0 0-25 16,0 0-38-16,0 0-30 15,0 0-21-15,-53-153 7 16,49 153-25-16,1 0-12 16,3 0-13-16,0 0-6 15,-16 18-2-15,-4 21-3 16,-8 21 5-16,-4 13 3 15,5-8-2-15,10-1 3 16,3-8-2-16,11-16-2 16,3-16 0-16,0-12-3 15,0-12 3-15,0 0 0 0,0 0 6 16,0 0-3 0,9-30 3-16,5-18 6 0,0-18 5 15,-1-16-12-15,-2-5-3 16,-5-9 1-16,0 9 0 15,2 17 0-15,-5 22-1 16,0 24-2-16,0 13 0 16,-3 11-1-16,0 0 0 15,0 0 1-15,0 0-19 16,8 33 1-16,15 23 7 16,13 13 11-16,4 1 1 15,0-13 1-15,-6-14-4 0,-7-20 2 16,-10-8-3-16,-5-12 3 15,-9-3-5-15,2 0 2 16,-5 0 3-16,9 0 1 16,-3-18 1-16,8-12 2 15,3-9-2-15,-4 6-1 16,-2 6-1-16,-5 9 0 16,-3 12 2-16,-3 6-2 15,0 0 0-15,0 0-4 16,0 0-4-16,0 24-7 15,0 21 0-15,3 18 15 16,8 10 0-16,3-5-1 16,5 5 1-16,-2-13 3 0,6-6-3 15,-3-15 0 1,-6-18 0-16,-5-9-1 0,-1-12-6 16,-5 0 3-16,0 0 2 15,0 0 2-15,0 0 0 16,8-24 5-16,-5-9-4 15,8 0 3-15,-4-3-1 16,-3-9-3-16,0 9 1 16,-4 9 0-16,-3 15-1 15,0-1 0-15,0 13 2 16,0 0-2-16,0 0-2 16,0 0-5-16,3 0-3 15,0 13-1-15,5 14 6 16,4 8 5-16,2 2 0 0,-2-1 1 15,6-6-1-15,-5-6 0 16,-3-6 0-16,-2-12 0 16,-5-6 2-16,0 0-2 15,-3 0 2-15,6 0 1 16,11-6-2-16,3-27 1 16,3-6-2-16,1 3 1 15,-7 5 0-15,-3 14 0 16,-11 5 2-16,0 8-3 15,-3 4 0-15,0 0-1 16,0 0-2-16,0 0-7 16,6 0-7-16,0 25 1 15,11-7 15-15,-3 6-1 0,-4-3-1 16,4-3 2 0,-8-6 0-16,1-9-1 0,-3 0 0 15,-1-3-1-15,-3 0 3 16,9 0 0-16,2-12 4 15,1-15-3-15,5-4 0 16,0 4-1-16,0 4 2 16,-7 11-2-16,1 3 0 15,-5 9 0-15,8 0-11 16,-2 0-11-16,8 17 14 16,-3 10-14-16,-7 0-13 15,0-2-19-15,-3-1-49 0,-7-3-28 16,0-6-106-1,0-3-165-15</inkml:trace>
  <inkml:trace contextRef="#ctx0" brushRef="#br0" timeOffset="10571">14282 13356 666 0,'0'0'159'0,"0"0"-84"15,0 0-23-15,0 0-31 16,0 0-21-16,0 0 0 0,-3 9 0 16,3 11 19-16,6-10-13 15,1-7 5-15,0-3 14 16,-1 0 14-16,4 0 21 15,4-6 29-15,0-15-15 16,-5-3 6-16,-6 0-1 16,-3-1-42-16,0 2-11 15,0 4-3-15,-12 5-23 16,-19 7-9-16,4 7 2 16,-7 0-4-16,11 3-7 0,17 34-98 15,6-2-98 1,49 5-19-16,38-1-627 0</inkml:trace>
  <inkml:trace contextRef="#ctx0" brushRef="#br0" timeOffset="11104">14967 13632 862 0,'0'0'169'0,"0"0"-80"16,0 0 26-16,0 0-24 15,0 0-19-15,0 0-36 0,0-33-21 16,0 33-15-16,13 0-3 16,24 0 1-16,17 0 2 15,13 0 3-15,6-2 5 16,11-5-7-16,-4-7 11 15,-7 1-1-15,-12-1-5 16,-15 1 9-16,-15 7-10 16,-12-2 6-16,-15 4 3 15,-4 1 3-15,0 0 3 16,0-3 18-16,0-5-12 16,-31-5-25-16,-6-5-1 15,-6 6 0-15,-4-3-1 16,7 3 1-16,7 6 0 15,13 3 3-15,14 3-3 0,6 0 3 16,0 3-3-16,0 0 0 16,3 0-5-16,33 0-4 15,21 6 9-15,10 9 3 16,-7 3-3-16,-2 0 4 16,-12 6 4-16,-9 1-2 15,-17-2 0-15,-4 1 11 16,-16 4-6-16,0 1-7 15,-20 10 0-15,-53 9-3 16,-37 16-1-16,-23-1-149 16,-18 0-422-16</inkml:trace>
  <inkml:trace contextRef="#ctx0" brushRef="#br0" timeOffset="15595">16809 13753 775 0,'0'0'164'0,"0"0"-37"0,0 0 43 15,0 0-65-15,0 0-32 16,0 0-3-16,0 0-15 16,0-150-11-16,0 119-8 15,-20 4-9-15,-5 0-11 16,2 12-2-16,0 0-6 16,10 12-4-16,-1 3-4 15,1 0-3-15,-8 10 0 16,-2 25 3-16,-6 5 1 15,5 7 2-15,10-5-3 16,8-2-5-16,6-1-6 16,0-12-16-16,0-9-1 0,17-3 20 15,-4-15-6 1,4 0 11-16,3 0 3 0,0-18 2 16,3-24 6-16,-3-10 5 15,1-10 14-15,-4-7-7 16,-5-13-10-16,-1-6-1 15,-8-1-2-15,0-7-2 16,-3 14 0-16,0 25 0 16,0 24-4-16,0 24 10 15,0 9 4-15,0 0-4 16,0 0-11-16,0 0-8 16,0 0-1-16,0 30-9 15,-3 27 10-15,0 25 8 16,3 26 5-16,0-6-2 0,0 3-3 15,20-3 1-15,17-11-1 16,2-16-3-16,-2-21-4 16,-3-27 4-16,-10-9-5 15,-7-18-1-15,1 0 3 16,2 0 6-16,1-30 3 16,6-12 3-16,0-16-3 15,2-4 1-15,-2-11 0 16,-7 7-1-16,-9 18 1 15,-8 18-1-15,-3 15 7 16,0 15 4-16,0 0-11 16,0 0-3-16,0 0-2 15,0 0-13-15,0 33 1 0,0 10 14 16,0 7 5 0,0-5-4-16,0-5-1 0,6-13 0 15,22-6-2-15,1-7 0 16,1-10-1-16,4-4-3 15,-2 0 6-15,3-24 3 16,-1-12 1-16,-5-10-1 16,-9-1-2-16,-3-1 4 15,-7-1-3-15,-10 10-1 16,0 6 7-16,0 9-8 16,0 5 4-16,-7 8-4 15,1 2 0-15,-2 9-1 0,5 0-6 16,3 0-2-16,-3 0 1 15,-3 12-4-15,-2 21 12 16,2 9-2-16,6 6-1 16,0 1 0-16,0-1-4 15,3-7 7-15,17-1 0 16,1-13-1-16,-8-13-4 16,-3 5 4-16,-7-17-6 15,-3 2 4-15,0-2 3 16,0-2-11-16,-3 4-18 15,-38-1-25-15,-19 0-28 16,-13-3-175-16,-4 0-149 16</inkml:trace>
  <inkml:trace contextRef="#ctx0" brushRef="#br0" timeOffset="15958">16963 13121 398 0,'0'0'423'0,"0"0"-294"15,0 0-57-15,0 0-7 16,0 0-24-16,0 0-29 16,6-3-12-16,-6 3-1 15,6 18 1-15,8 19 1 16,3 1 8-16,10 1-4 0,2-8-3 15,11-14-2-15,1-11 7 16,-7-6 0-16,-11 0 40 16,-11 0 62-16,-7-23-10 15,-5-8-37-15,0 2-8 16,-11-2-28-16,-15 8-13 16,-1 4-8-16,-4 1-5 15,5 12-8-15,0 6-5 16,-2 0-60-16,5 27-102 15,7 16-109-15,11-2-212 0</inkml:trace>
  <inkml:trace contextRef="#ctx0" brushRef="#br0" timeOffset="17688">17854 13154 730 0,'0'0'290'0,"0"0"-157"16,0 0-4-16,0 0 5 15,-46-159-43-15,40 150-35 16,2 9-5-16,4 0-22 16,0 0-21-16,0 0-8 15,0 27-8-15,0 39-10 16,0 24 18-16,0 16 12 15,0-4-11-15,0-12 0 0,13-6 1 16,1-18-1-16,-5-18 2 16,-6-21 0-16,2-8-1 15,-5-19-2-15,0 0 0 16,0 0 0-16,0 0 0 16,-11-15-3-16,-15-22-18 15,-1-5 9-15,4-9 10 16,-5 0-11-16,5 12 6 15,10 9 5-15,-1 12-3 16,11 12 5-16,3 6 0 16,0 0 0-16,0 0-10 15,0 0-20-15,27 0-3 16,22 0 30-16,12-3 3 0,2-6 1 16,1 0 0-16,-7 0 0 15,-10 0-1-15,-10 3 0 16,-17 3 1-16,-14 0 0 15,-3 3 2-15,-3 0 6 16,0-3 9-16,0 3 10 16,0 0 2-16,0 0-8 15,0 0-5-15,0 0-10 16,0 0-7-16,-3 0-10 16,-17 0-3-16,-6 15 13 0,-5 3 1 15,5 9 1 1,2 6-2-16,7 3 0 0,8 6-1 15,9 1 0-15,0-8-15 16,0-16 1-16,29-13 1 16,5-6 8-16,7 0 6 15,-6-16 4-15,-4-13-2 16,-7-5 2-16,-7 1 0 16,-8-6 0-16,-6 6 10 15,-3 3-7-15,0 6 2 16,0 9 6-16,0 9-11 15,0 6 8-15,0 0-12 16,0 0 0-16,0 12-15 16,0 24 5-16,0 12 10 15,0 3 1-15,0-5-1 0,11-5 1 16,1-7-1-16,2-13 1 16,3-13-2-16,4-4 1 15,-1-4 0-15,-2 0 0 16,7-6 3-16,-2-21 5 15,-7-7-8-15,1-7 6 16,-9 1-5-16,-2 7-1 16,-6 3 7-16,0 15-6 15,0 9 1-15,0 6-2 16,0 0-3-16,0 0 0 16,0 0-4-16,6 15-11 15,8 15 18-15,3 3 3 16,-5-6-3-16,2-2 1 0,-1-10-1 15,-5-9 1-15,1-4-1 16,-6-2-4-16,2 0 4 16,7 0-1-16,8-27 3 15,0-6-2-15,4-6 2 16,-4 6 2-16,-9 6-1 16,-5 6-3-16,0 12-1 15,-6 9 1-15,0 0 0 16,0 0 0-16,3 0-9 15,8 15-2-15,6 15 11 16,2 4 0-16,5-5 1 16,-5-2-1-16,6-6-3 0,-5-3 3 15,-4-11 3 1,-3-5-3-16,-3-2 0 0,1 0-1 16,1 0 1-16,8-29 4 15,0-8-1-15,4-5-3 16,0 0 2-16,-5-3-1 15,6 6 1-15,-10 12-2 16,-1 9 0-16,-8 12 0 16,-2 6-6-16,0 0 2 15,6 0-8-15,0 6 4 16,0 15 8-16,-4 3-8 16,2-6 1-16,-2-12-8 15,-6 0 13-15,3-6 1 16,-3 0 1-16,0 0 4 0,0 0 2 15,0-12 0-15,-9-13-2 16,-12 5-4-16,-6 2 1 16,-3 2-2-16,7 14 1 15,6 2-4-15,7 0-2 16,3 12 0-16,1 36-2 16,6 12 8-16,0 0 1 15,0-12 2-15,23-12-3 16,17-9-2-16,7-9 1 15,-4-5-1-15,8-11-6 16,-12-2 6-16,1 0-2 16,-6-2 2-16,-10-29 2 15,2-5 4-15,-3-9-4 0,-6 0 2 16,-6 0 1-16,-11 6 4 16,0 6 2-16,0 8 2 15,-28 10 1-15,-1 3-4 16,-8 12-6-16,4 0-2 15,5 0-7-15,5 33 7 16,10 13 1-16,13 5 0 16,0 3 0-16,13-6-1 15,27-12 0-15,7-12 1 16,4-5-2-16,-2-11 1 16,4-8 0-16,1 0-9 15,-1 0-16-15,1-14-64 0,-10-19-231 16,-4-7-247-16</inkml:trace>
  <inkml:trace contextRef="#ctx0" brushRef="#br0" timeOffset="18123">19809 12847 874 0,'0'0'192'15,"0"0"-47"-15,0 0 3 16,0 0-22-16,0-168-49 16,0 153-20-16,-6 3-21 0,-3 6-13 15,-5 6-19-15,-10 0-2 16,1 0-2-16,-11 0 0 16,5 0-1-16,2 12 1 15,7 3 0-15,9 0-1 16,5 3 1-16,6 7 0 15,0 10-1-15,0 7 0 16,0 16 1-16,9 2 0 16,12 3 2-16,-7 9-1 15,-2-6 0-15,-7 7-1 16,-5-2 1-16,0-4 0 16,0-4-1-16,0-6 1 15,0-6 0-15,0-5-1 16,0-8 0-16,6-7 0 0,11-4 0 15,9-9-2-15,1-7-1 16,4-1 0-16,7-10-18 16,13 0-83-16,10-4-183 15,2-25-332-15</inkml:trace>
  <inkml:trace contextRef="#ctx0" brushRef="#br0" timeOffset="19254">20070 13341 1002 0,'0'0'159'0,"0"0"-21"0,0 0 16 15,0 0-72-15,0 0-32 16,0 0-19-16,-30-124-10 16,30 109-13-16,20 3-8 15,14 0 0-15,-4 12 1 16,4 0 1-16,-5 0-2 15,-5 24-6-15,-1 12 6 16,-9 9-1-16,-5 7-3 16,-6 5 4-16,-3-6-3 15,0-6 6-15,0-11-3 16,0-11 1-16,0-11 0 16,5-6-1-16,-2-6 0 15,0 0 3-15,3 0 3 0,-2-8 1 16,6-23 8-16,-3-8-15 15,7-3 2-15,-2 0 2 16,5-3 5-16,0 3-8 16,0 5 2-16,-5 8-3 15,2 10 0-15,-7 13-1 16,0 6 1-16,3 0-7 16,4 12-1-16,-2 28 5 15,-4 10 1-15,-5 10 2 16,-3-2 2-16,0-6-1 15,0-14-1-15,0-8 0 16,0-17 0-16,3-11 0 0,0-2 0 16,0 0 0-1,3 0 2-15,5-6-2 16,9-27 2-16,1-11-1 0,5-2-1 16,-3 1 0-16,-3 9 1 15,-6 9-1-15,-4 11 2 16,-7 8-2-16,-3 8 0 15,0 0-5-15,3 0-3 16,5 6-4-16,1 27 4 16,5 3 1-16,0 6 7 15,-5-3-1-15,8-9 3 16,3-9-1-16,-4-9-1 16,-2-9 1-16,0-3 2 15,-5 0-2-15,8 0 1 16,0-27 5-16,6-9 1 0,-3-6-2 15,-7 0 0-15,1 6-2 16,-8-6 0-16,-3 11 0 16,-3 11 0-16,0 7-4 15,0 11 3-15,0 2-6 16,0 0 0-16,0 48-15 16,0 12 17-16,-3 15 1 15,0 0 3-15,3-15 0 16,0-15-3-16,17-14 0 15,9-16-3-15,1-15 6 16,7 0-2-16,9-25 2 16,1-14 5-16,-1-5-5 0,-6 4-2 15,-10 1 2 1,-7 12 0-16,-6 0-3 0,-5 9 2 16,-6 9-2-16,-3 5-1 15,0 4-1-15,3 0 0 16,2 4-9-16,1 23 7 15,0 3 4-15,0 0 1 16,-1-3-1-16,-2-8 0 16,0-11 1-16,0-5-2 15,1 0-1-15,3-3 2 16,-1 0-2-16,4 0 1 16,7 0 1-16,3-14 1 15,0-11 0-15,0 4 0 0,-6 3 3 16,-1 12-4-16,-3 6-1 15,0 0-5-15,1 0-2 16,-2 3-9-16,-3 21-31 16,-3 0-67-16,2-9-127 15,-5-3-98-15,0-12-372 16</inkml:trace>
  <inkml:trace contextRef="#ctx0" brushRef="#br0" timeOffset="19596">20856 13037 767 0,'0'0'151'0,"0"0"-26"16,0 0 15-16,0 0-41 0,0 0-35 16,0 0-34-16,-84-57-30 15,61 87 6-15,-4 9-8 16,13 0 4-16,11-12-4 15,3-2-3-15,0-14 2 16,20-5 3-16,7-6 0 16,1 0 6-16,1-6 16 15,-2-24 22-15,-4-3 12 16,-6-12-20-16,-11 6-17 16,-6 5-7-16,0 5-11 15,0 10-1-15,-23 11-59 16,-18 8-84-16,6 0-122 0,7 15-471 15</inkml:trace>
  <inkml:trace contextRef="#ctx0" brushRef="#br0" timeOffset="20178">21611 13067 837 0,'0'0'143'0,"0"0"2"16,0 0-15-16,0 0-22 15,0 0-37-15,0 0-12 0,-47-151-16 16,47 151-30-1,0 0-13-15,0 19-8 0,11 32 1 16,12 18 5-16,1 12 4 16,-4 6 1-16,0-2-2 15,-11-8 0-15,5-10 1 16,-1-16 0 0,-6-21-1-16,3-14 0 0,-4-14-1 15,-2-2 2-15,9 0 7 16,1-33 42-16,3-21-14 15,6-15-13-15,-3-9-10 16,0-4-8-16,-1-5-4 0,1 9-1 16,-6 27 1-1,-8 21-2-15,-1 21 0 16,-5 9-8-16,0 0-25 0,3 12-55 16,3 30-95-16,4 15 13 15,0 0-117-15,-3 3-183 16</inkml:trace>
  <inkml:trace contextRef="#ctx0" brushRef="#br0" timeOffset="21426">22053 13398 585 0,'0'0'187'0,"0"0"-49"16,0 0-3-16,0 0-9 16,0 0-41-16,0 0-14 0,49-144-18 15,-38 107-6 1,-2 4-10-16,-2 0-6 0,-3 3-10 15,-4 6 1-15,0 9-7 16,0 6-3-16,0 9 5 16,0 0-10-16,0 0-7 15,-8 3-13-15,-9 27 1 16,-1 6 12-16,-2 6 3 16,9 1 0-16,11-5-2 15,0-1-1-15,0-8 0 16,11-10-1-16,12-11-6 15,0-8-1-15,3 0 3 16,4-2 5-16,1-25 4 16,-5 0-2-16,-6-4 3 15,1 8-5-15,-12 10 3 0,2 5-3 16,-2 4 0-16,2 4-4 16,1 0 0-16,2 12 1 15,3 18-1-15,-4 7 2 16,1 2 1-16,-3-6 1 15,-2-6 0-15,5-6 1 16,-5-9-1-16,2-3 0 16,1-9 2-16,5 0-2 15,4-9 1-15,2-30 5 16,0-15-2-16,0-16-1 16,-6-7 2-16,-3-14 1 15,-7-2 11-15,-7-1-3 0,0 7 3 16,0 18 10-1,0 24-10-15,-14 21 2 0,4 15-8 16,4 9-10-16,6 0-1 16,-5 0-7-16,-4 51-11 15,-5 28 18-15,8 19 2 16,3 5 0-16,3-10-2 16,0-9-2-16,0-18-28 15,17-14-44-15,3-22-6 16,-11-12-67-16,-2-18-63 15,-7 0-5-15,0 0-6 16,-16-25-98-16,-21-4 97 0,-7-2 197 16,1 2 25-16,6 2 146 15,3 6 46-15,15 5-55 16,5 7-19-16,11 7-33 16,3 2-35-16,0 0-40 15,12 0 0-15,29 11 22 16,13 5-2-16,19-2-1 15,14-14-17-15,3 0 18 16,-10 0 0-16,-19-8 27 16,-24-11 7-16,-17-1 7 15,-11-5 22-15,-9-2-23 16,0-6-14-16,0 0-25 16,-6 3-9-16,-17 3-4 15,-5 9-7-15,8 6-1 16,7 3-7-16,7 9 1 0,2 0-4 15,-3 0-7-15,1 21-1 16,3 18 8-16,3 9 1 16,0 0 1-16,3-3 0 15,24-9-1-15,2-12-1 16,2-5-1-16,6-17-2 16,7-2 3-16,5 0 2 15,1-21 8-15,-10-6-10 16,-9 3 8-16,-12 7 0 15,-5 4 4-15,-8 1 3 16,-6 0-2-16,5 0-3 16,-5 0-6-16,0-3 5 0,0-6-5 15,0 0 9-15,0 3-10 16,-8 3 0-16,5 6 0 16,0 3 10-16,3 6-5 15,0 0-8-15,0 0 0 16,0 0-4-16,0 15-12 15,3 18 16-15,17 6 5 16,9 3-5-16,2 3 3 16,7-3-7-16,5-5 9 15,3-1-5 1,7-12 0-16,-2-7-8 16,-7-7-34-16,-9-7-54 15,-21-3-143-15,-14 0-239 16</inkml:trace>
  <inkml:trace contextRef="#ctx0" brushRef="#br0" timeOffset="21626">23322 13010 791 0,'0'0'155'0,"0"0"-33"0,0 0 14 16,0 0-35-16,0 0-57 15,0 0-28-15,-17 51 2 16,5 9 26-16,-16 3-32 15,2 3-4-15,-7-2-7 16,5-7-1-16,19-12-22 16,9-15-108-16,37-24-170 0,45-6-473 15</inkml:trace>
  <inkml:trace contextRef="#ctx0" brushRef="#br0" timeOffset="22059">23677 12336 908 0,'0'0'151'16,"0"0"-16"-16,0 0-39 0,0 0-52 15,0 0-36 1,0 0 1-16,163-48 1 0,-113 48 10 15,-13 0 2-15,-3 0 6 16,-17 0 0-16,-1 0 5 16,1 9-6-16,-7 15-20 15,3 12 13-15,-7 15-3 16,2 9-4-16,1 12 11 16,-1 7-1-16,1 2-9 15,-3 6 0-15,2 7-8 16,-5-1 0-16,0-6 4 15,4 0-2-15,3-18-3 0,0-3-4 16,1-8 8 0,-5-10-8-16,-3-3 0 0,3-12 1 15,-6-5-2-15,0-8 0 16,0-2 0-16,-6-6-7 16,-24-2-1-16,-7-2-59 15,3-5-70-15,2-3-88 16,18 0-132-16</inkml:trace>
  <inkml:trace contextRef="#ctx0" brushRef="#br0" timeOffset="22321">24442 13133 573 0,'0'0'429'0,"0"0"-302"0,0 0-14 16,0 0 15-16,0 0-57 16,0 0-43-16,-21-36-28 15,35 36-4-15,30 0 4 16,16 0 6-16,13 0-4 16,2 0 1-16,-9 0-3 15,-19 0-79-15,-24 0-112 16,-20 0-88-16,-3 0-175 15</inkml:trace>
  <inkml:trace contextRef="#ctx0" brushRef="#br0" timeOffset="22515">24505 12970 749 0,'0'0'202'0,"0"0"-47"15,0 0-2-15,0 0-56 16,0 0-64-16,0 0-23 15,0 34-5-15,11 26 44 16,1 12-3-16,-4 9 2 16,1 0-17-16,9 4-17 15,-1-7-6-15,1-3-8 16,-1-6-29-16,-3-11-338 16</inkml:trace>
  <inkml:trace contextRef="#ctx0" brushRef="#br0" timeOffset="24756">25652 13323 641 0,'0'0'285'0,"0"0"-154"0,0 0-12 16,0 0-1-16,0 0-26 15,0 0-29-15,0 0-17 0,-14-156-5 16,1 131-10-16,-3 1-13 15,-4 9-10-15,-3 3 2 16,-8 9-10-16,1 3-1 16,-1 0-2-16,2 0-6 15,-5 18 8-15,7 16 1 16,7 1 0-16,8-2-1 16,7 3-5-16,5 1-5 15,0-10-7-15,0-6 8 16,11-9 9-16,6-9-4 15,6-3-7-15,4 0 12 16,10-34 10-16,-2-7-2 16,-4-11 0-16,-4-8 14 15,2-9 2-15,-4-15-1 16,-2-4-14-16,-7-5 1 0,-5 9-1 16,-11 12 8-1,0 18-13-15,0 18 4 16,0 14 2-16,0 14-1 15,0 5-4 1,0 3-5-16,0 0-4 0,0 11-8 16,0 41 4-1,0 20 8-15,0 15 0 16,0 3 1-16,17-3-1 16,9-5 3-16,4-7-3 0,4-12 1 15,-2-18-1-15,-1-11 1 16,-11-16-1-16,-7-9-8 15,1-9 7-15,6 0-5 16,0-13 6-16,0-16 11 16,-3-4-7-16,-11 0-4 15,-3-1 5-15,-3-2-3 16,0 0 2-16,0 9-4 0,0 9-2 16,0 12 2-16,0 6-1 15,0 0-4-15,0 0-5 0,-6 12-3 16,-1 21-2-1,0 6 15-15,7-3 4 16,0-6 0 0,0-6-2-16,14-6-1 15,10-6-2-15,-1-12-1 16,6 0 1-16,2 0 1 0,2-8 6 16,-2-19-6-16,-5-10 8 15,-6 4-6 1,-10 0 1-16,-3 3-3 15,-7 3 5-15,0 0-3 16,0 9-3 0,-4 9 3-16,-2 3-4 15,2 6 0-15,1 0-6 0,3 0-5 0,0 0 4 16,0 12-1-16,0 15 10 0,0 9 1 0,0-3 1 16,0 3 1-16,13-3-3 15,7-2 2-15,-3-4-2 16,-6-7 2-16,-5-7-2 15,-6-5-2-15,0 1 1 16,0-3-40-16,-34 0-40 16,-16-6 21-16,-2 0-164 15,0 0-31-15,12-6-102 16</inkml:trace>
  <inkml:trace contextRef="#ctx0" brushRef="#br0" timeOffset="25076">25902 12724 579 0,'0'0'154'0,"0"0"-82"0,0 0-16 16,0 0-2-16,0 0 11 0,0 0-6 16,14-3-18-16,-11 3-16 15,0 0 10-15,3 0 22 16,8-6 27-16,6-12-9 15,-2-3-39-15,-6-3 6 16,-4 3-15-16,-8 3-16 16,0 6-2-16,0-1-9 15,0 8-7-15,-11 2-17 16,-9 3-20-16,4 0-67 16,8 18-82-16,8 18-84 15,4-3-548-15</inkml:trace>
  <inkml:trace contextRef="#ctx0" brushRef="#br0" timeOffset="25443">26417 12601 837 0,'0'0'207'0,"0"0"-77"0,0 0 3 15,0 0-23-15,0 0-52 16,0 0-39-16,0-48-19 15,0 83-8-15,-3 23 8 16,3 20 3-16,0 4 2 16,0 7 0-16,0 2 1 15,0-4-3-15,0-9 4 0,3-14-7 16,8-23-2-16,-2-16-14 16,2-10-48-16,-5-15-49 15,-3 0 32-15,-3-27 30 16,0-7-49-16,0-11 49 15,-29 3 11-15,-6 7 9 16,3 4 16-16,4 4 15 16,8 12 0-16,11 6 1 15,2 6 1-15,7 3 8 16,0 0 11-16,21 0-14 16,28 0-5-16,18-3 1 15,-1 3 8-15,-2 0-11 0,-14 0-5 16,-16 0-106-1,-17 15-257-15</inkml:trace>
  <inkml:trace contextRef="#ctx0" brushRef="#br0" timeOffset="25631">26807 13229 813 0,'0'0'224'0,"0"0"-94"15,0 0-9-15,0 0-48 16,0 0-15-16,0 0-47 16,0-48-11-16,0 48-59 15,0 0-269-15,0 0-589 16</inkml:trace>
  <inkml:trace contextRef="#ctx0" brushRef="#br0" timeOffset="26369">27409 12980 643 0,'0'0'401'0,"0"0"-264"16,0 0-21-16,0 0-3 16,0 0-39-16,0 0-29 15,-133-124-28-15,123 124-17 0,-10 22-14 16,-6 22 14-16,-5 17 6 15,18-1-3-15,13 3-3 16,0-8 0-16,10-8 0 16,27-20-4-16,6-12-20 15,-2-15-3-15,-1 0 22 16,-11-15 5-16,1-30 7 16,-13-3-2-16,-14-6-4 15,-3 0 7-15,0 6-3 16,-36 5 0-16,-4 8-2 15,0 14 0-15,9 12-3 16,1 9-10-16,7 3 4 16,0 38 4-16,9 11 2 15,14 5 1-15,0-6 1 0,46-9-4 16,18-9 0 0,7-17-11-16,2-11 0 0,5-5 5 15,-12-5-8-15,-10-32 8 16,-13-5 8-16,-8-12 7 15,-18-10 3-15,-8-7 14 16,-9-7 6-16,0-1 1 16,0 10-1-16,-12 18 1 15,-6 18-6-15,11 15 8 16,1 15-5-16,2 3-16 16,4 0-12-16,0 14-10 15,-3 47-6-15,-3 29 16 0,-2 25 2 16,5 11 0-16,3 9 1 15,0 10-1-15,0 5-1 16,3 3 0-16,14-5-2 16,7-34 1-16,5-39-11 15,2-36-9-15,6-30 8 16,-1-9 12-16,1-3 0 16,-3-30 5-16,-10-12-1 15,-15-3 5-15,-9 0 4 16,0-12-8-16,-9-7 0 15,-35 7-5-15,-16 6-2 16,-4 12-26-16,10 15-70 16,21 9-119-16,30 0-209 15</inkml:trace>
  <inkml:trace contextRef="#ctx0" brushRef="#br0" timeOffset="27965">28209 12959 580 0,'0'0'230'0,"0"0"-113"0,0 0-42 15,0 0 28-15,0 0-10 16,0 0-25-16,6-12-18 16,-3 8-14-16,11 2-18 15,3-10-12-15,13-7 5 16,13-8-3-16,1-2-1 16,-4-2 0-16,-17 4 2 15,-9 6 12-15,-14 6 20 16,0 0-6-16,0 1-4 15,-8 4-28-15,-24 10-3 16,-12 0-11-16,-7 10 10 16,2 28 0-16,5 13 2 15,10 3 1-15,19 4-2 0,7 5 1 16,8-3-1 0,0-2 2-1,28-10-2 1,10-15-1-16,17-12-2 0,8-15-1 15,7-6 4 1,4 0 1-16,-1-25 2 16,-9-10 3-1,-15-8-4 1,-11 1 2-16,-18-3-2 16,-11-3-1-16,-9 6 4 15,0-4 0-15,0 11 0 16,-23 8 3-16,-3 12-2 15,-1 5-3-15,1 8-3 0,3 2-7 0,-5 0 6 0,1 27 1 0,1 14 1 0,9 7 0 0,11-2-1 16,6-4 0-16,0-6 0 16,15-9-3-16,19-6 0 15,13-9 3-15,4-9 5 16,2-3-3-16,-4-3 0 16,-1-30 0-16,-9-12-1 15,-8-7 0-15,-11-10 6 16,-7-5-2-16,-13-5-1 15,0 3 4-15,0-9 0 16,-20 3 7-16,-7 12 1 16,4 11-6-16,6 17 2 15,1 19 2-15,9 7-1 16,0 9-10-16,7 0-3 0,-3 0-2 16,-8 12 0-16,-1 36-5 15,-2 21 5-15,0 22 4 16,11 5-2-16,3 1 0 15,0-5-1-15,0-10 1 16,17-16 0-16,3-15 1 16,7-18-3-16,4-12-2 15,1-9 3-15,5-12 0 16,4 0-2-16,-12 0 3 16,-2 0 0-16,-7-18 1 15,-6-9 5-15,0-6-6 16,-5-6 4-16,-3-6-2 0,-6 0-2 15,0 3 1-15,0 5-1 16,-9 16 2-16,-11 7-2 16,-1 10-4-16,1 4 4 15,-3 0-8-15,6 16 7 16,-3 19-2-16,11 11 3 16,5-4 1-16,4-3-1 15,0-15-2-15,4-6-3 16,22-9 1-16,0 0-5 15,5-9 7-15,-1 0 4 16,-7 0-2-16,-6 0 3 16,-11 0 0-16,-3 0 0 15,-3-6 0-15,0-3 0 0,0 6 0 16,0 0 1 0,0 3-4-16,0 0-1 0,0 0-1 15,0 9-2-15,0 33-1 16,0 18 3-16,0 10 2 15,-3 13-2-15,3 5 2 16,0 2 0-16,0 0 3 16,17-3-2-16,14 1 0 15,-4-10-1-15,-4-12 0 16,-11-12 0-16,-4-24 0 16,-8-8 1-16,0-13-1 15,0-9-6-15,-31 0 2 0,-5-15 4 16,-7-16 6-16,3-11-5 15,6-12-1-15,10-3-8 16,7-3-8-16,14-3-2 16,3-4-7-16,3-1-30 15,31-5 1-15,10 4 18 16,2 0 4-16,-2 2 22 16,-1 4 8-16,-3 3 2 15,-2 0 0-15,-9 0 0 16,-9 12 0-16,-6 9 13 15,-14 3 8-15,0 9 8 16,0 9 13-16,0 12-10 16,-14-3-14-16,-6 9-15 0,0 0-3 15,-6 17-1 1,-1 31 1-16,4 10 2 0,9 2-2 16,14 0 1-16,0-6 5 15,3-12-4-15,34-5-1 16,13-10-1-16,10-10-3 15,13-11-78-15,2-6-159 16,-9 0-240-16</inkml:trace>
  <inkml:trace contextRef="#ctx0" brushRef="#br0" timeOffset="28467">29679 12441 819 0,'0'0'215'0,"0"0"-86"15,0 0-2-15,0 0-21 16,0 0-20-16,0 0-53 16,0-38-19-16,0 80-12 15,0 18 4-15,0 21 9 16,0 6-5-16,0-2-1 15,14-2-5-15,9-10-1 16,-3-17-1-16,-8-13-1 0,2-19 1 16,-11-15-1-1,1-9 0-15,0 0 2 0,2 0 5 16,4-18 3-16,7-18-3 16,3-13-4-16,3 1-4 15,0 7 2-15,-2 5 2 16,-4 14-4-16,-11 11-1 15,2 11-3-15,4 0 1 16,5 8-7-16,0 28 8 16,-4 7 0-16,-6 1-1 15,-4 2-4-15,-3-7 7 16,0-9-1-16,0-6 1 16,-10-9-9-16,-20-9 0 15,-10-3-11-15,3-3-24 0,4 0-48 16,19-9-53-16,14-33-95 15,11-12-480-15</inkml:trace>
  <inkml:trace contextRef="#ctx0" brushRef="#br0" timeOffset="28726">30214 12384 726 0,'0'0'319'0,"0"0"-143"15,0 0-53-15,0 0-22 16,0 0-47-16,0 0-38 16,-33 67 10-16,-4 5 15 0,3 9-21 15,4 9-2-15,7 7 3 16,6 1-10-16,3-7-4 16,11-10-4-16,3-12 0 15,0-11-2-15,0-11-2 16,0-17-4-16,0 1-47 15,0-19-87-15,11-3-83 16,15-9-77-16,4-13-104 16</inkml:trace>
  <inkml:trace contextRef="#ctx0" brushRef="#br0" timeOffset="29211">30260 12893 613 0,'0'0'176'0,"0"0"-37"15,0 0-2-15,0 0-15 16,0 0-48-16,0 0-42 16,0-25-19-16,0 50-13 15,0 14 0-15,0 12 21 16,0-3-5-16,0 0-8 16,0-6-3-16,0-6-1 15,0-12-2-15,11-5 1 16,-2-11-2-16,5-8-1 15,-5 0 3-15,9 0 10 16,-1-6 0-16,-5-15-8 16,2-3 1-16,0 0-2 15,-5 4-1-15,-6 4 1 0,2 7 4 16,-5 9 7 0,0 0-7-16,3 0-8 0,3 0-9 15,8 6-7-15,-1 18 16 16,7 0 0-16,-3-3-3 15,3-3 0-15,3-5 0 16,4-7 2-16,4-4 1 16,1-2 3-16,2 0-2 15,2-2 1-15,-5-23 0 16,-5-2 2-16,-6-8 11 16,-6-11 16-16,-11 1 3 15,-3 3 1-15,0 5-11 0,-3 8-8 16,-28 10-16-1,-9 17-17-15,1 2-95 0,2 2-233 16</inkml:trace>
  <inkml:trace contextRef="#ctx0" brushRef="#br0" timeOffset="31726">25722 14249 662 0,'0'0'118'0,"0"0"-30"15,0 0 23-15,0 0-6 16,0 0-9-16,0 0-23 16,0 0-13-16,-26-21-3 15,26 0-34-15,12-12-11 16,5 0-5-16,7-7 8 16,-1 5-4-16,0 2-9 15,-6 6-2-15,-3 12 0 16,-8 9 0-16,-6 6 0 0,0 0 0 15,3 0-10-15,4 21-2 16,3 8 10-16,0 17 2 16,1-1 2-16,1-6-2 15,-1-6 1-15,-2-6 0 16,-1-9 0-16,-2-9 0 16,-3-6 0-16,0-3 0 15,-3 0 5-15,8 0 3 16,4-15 4-16,2-12-11 15,3-12 1-15,4 3-3 16,-1 3 4-16,-5 6-4 16,-1 9 0-16,-8 9 2 15,2 5-2-15,-8 4-2 16,6 0-2-16,4 0-6 0,1 0 0 16,1 19 9-16,2 8-2 62,-3 0 3-46,-2-6 0-16,0 0 0 0,-1-9 1 0,-5-3-2 0,0-6 2 0,0-3 0 0,-3 0 4 15,8 0 1-15,-2 0 1 0,7-6-1 0,4-21-6 16,0 6 2 0,-8 0-1-16,-4 5 0 15,-5 5 0-15,0 1 0 16,0 8 6-16,0 2 4 15,0 0-3-15,0 0-8 0,0 0-8 16,0 0-8-16,0 21 5 16,12 12 11-16,8-3 4 15,4 0-1-15,7-3-3 0,-5-15 2 16,-6-3-1 0,-7-3 0-16,-6-6 0 0,-4 0 0 15,4 0 5 1,3-12 4-16,0-9-8 0,-2-6 5 15,-2 3-4 1,0 3-2-16,5 6-1 16,-2 0-4-16,2 11 4 15,-5 2-1-15,3 2-3 0,5 0 1 16,0 0-5-16,2 6 5 16,-2 9 0-16,-5 0 2 15,-1 3-3-15,-2-6 4 16,-3-3-7-16,5 0 7 15,-5-6-3 1,0 0-5-16,0-3-3 0,-3 0 11 0,3 0-3 16,3 0 0-16,2 0 0 15,2-15 3-15,-3 0 2 16,3 0-1-16,-7 6-1 16,3 2 0-16,-1 5 1 15,-2 2-2-15,3 0-1 16,5 0-12-16,-2 0 12 15,2 0-8-15,-2 0 3 0,0 2-13 16,-1 5 5-16,-2-4 7 16,-2-3 0-16,-1 0 3 15,1 0 3-15,9 0 2 16,7-3 2-16,14-21 8 16,-5 0-9-16,-2 5 9 15,-10 4-4-15,-6 7 5 16,-11 2 5-16,0 6 9 15,0 0 2-15,0 0 3 16,0 0-18-16,0 0-12 16,0 0-9-16,0 8-5 15,0 17 4-15,6 2 9 16,11 2 2-16,3-1-2 16,0-4-7-16,-4-6-2 15,4-3-5-15,-6-15-4 0,-8 0 10 16,5 0 9-16,-5 0 7 15,3-15-3-15,5-15-2 16,-7 0 0 0,0 0 2-16,-4 3 2 15,-3-1 11-15,0 8-1 0,0-1 6 16,-20 6-2-16,0 5-16 16,3 4-4-16,8 6-2 15,-2 0-15-15,5 0 10 16,3 18 7-16,3 16 0 15,0-1-2 1,9-6-11-16,25 0-6 16,2-3 4-16,4-6 10 15,0-12-5-15,-3-3 9 16,-7-3 2-16,-10 0 1 16,0-3-2-16,-6-12 5 15,-8-10-1-15,-3 5 1 16,-3 5 5-16,0-6 1 0,0 9-1 15,0 5 1 1,-6 5-4-16,3 2-3 0,0 0-4 0,3 0-4 16,0 0-1-16,-3 0-1 15,3 0 4-15,0 17 0 16,0-4 2-16,0-1-4 16,0-4-2-16,9-1-4 0,5-4 5 15,-4-3-1 1,7 0 6-16,-5 0 5 0,-1 0-4 15,-2 0 1-15,-1 0 2 16,1-6-1-16,-1-4-1 16,-2 2-2-16,3 2 0 15,5 6-2-15,7-3 0 16,-1 3 0-16,3 0 1 16,-6 0 0-16,-1 6-1 15,-3 15 0-15,1 6 0 16,-7-3 1-16,2 0-1 15,-4-9 2-15,1-3-1 16,-3-12 4-16,3 0-3 16,-6 0 1-16,8 0 4 0,1 0 11 15,8-21 10 1,10-18-4-16,4-7-18 16,-2 5-3-16,-6-13 3 0,-3 2-3 15,-10-5 3-15,-6-3 3 16,-4 0-1-16,0 6 3 15,0 11 3-15,-7 16-2 16,-6 12 6-16,2 13 0 16,5 2-16-1,-11 17-9-15,5 35 9 16,-5 23 1-16,14 3 1 16,3 1-2-16,0-8 2 15,6-11-2-15,8-8-8 0,-2-16-58 16,2-9-33-16,-8-12-72 0,-3-12-49 15,-3-3 8-15,0 0 49 16,0-6-238-16</inkml:trace>
  <inkml:trace contextRef="#ctx0" brushRef="#br0" timeOffset="32233">27547 14114 280 0,'0'0'247'16,"0"0"-151"-16,0 0-25 15,0 0 26-15,0 0-19 16,0 0-58-16,60-9 3 0,-7 3 14 15,11 0 5-15,2-6-16 16,4-3-13-16,-13-4 3 16,-10 5 11-16,-10-11 19 15,-14 2-1-15,-2-2 16 16,-15-2-19-16,-6 6-4 16,0-6 10-16,-3 9-11 15,-17 0-7-15,3 12-11 16,7 6-11-16,1 0-8 15,-2 3-8-15,2 30 8 16,-2 12 5-16,11 3-1 16,0 0-3-16,0-8-1 15,20-7-2-15,10-12-1 16,4-7 3-16,6-4 2 16,0-10-1-16,4 0 3 0,-1 0-2 15,-10-6-2-15,-5-12 3 16,-8-1-1-16,-11 2 2 15,2-1 0 1,-5-1-1 0,-6 11 1-16,3-5-1 0,-3 11 10 15,0 2 0-15,6 0-13 0,2 0-6 16,4 23-7-16,9 14 13 16,2 5 0-16,0-6 0 15,5 3-37 1,2-9-53-1,-1-6-56-15,-1-12-35 16,-8-12-22-16,-8 0-167 16</inkml:trace>
  <inkml:trace contextRef="#ctx0" brushRef="#br0" timeOffset="32417">28479 13912 702 0,'0'0'178'0,"0"0"-78"0,0 0-21 15,0 0 13-15,0 0-31 16,0 0-30-16,-180 208-15 16,157-145-16-16,-1 0 0 15,1 0-163-15,0-12-192 16</inkml:trace>
  <inkml:trace contextRef="#ctx0" brushRef="#br0" timeOffset="32971">26434 13747 625 0,'0'0'177'0,"0"0"-39"16,0 0-35-16,0 0 5 16,0 0 4-16,0 0-47 15,6-69-7-15,-6 69-8 0,0 0-50 16,0 0-6-16,0 6-19 16,-9 23 25-16,6 5 2 15,3-4 1-15,0-6-1 16,20-9 0-16,12-6 5 15,6-6-5-15,2-3 7 16,-5 0-3-16,0 0-2 16,-15-12-4-16,-6-3-23 15,-14-3-44-15,0 0-109 16,0 0-94-16,0 3-202 16</inkml:trace>
  <inkml:trace contextRef="#ctx0" brushRef="#br0" timeOffset="33594">28941 14195 826 0,'0'0'116'0,"0"0"-74"0,0 0 30 16,0 0 41-16,0 0-11 16,0 0-45-16,32-102 16 15,-55 77-24-15,-13 4-15 16,-7 7-10-16,-2-7 4 16,6 6-7-16,8 3-6 15,8 2 8-15,6-1-12 16,5-2-4-16,1-1 0 0,8-11 2 15,3-8-9-15,0-12-1 16,0-6 0-16,14-6 2 16,6 9-2-1,0 6-1-15,0 9 0 16,-5 14-1-16,3 13 3 16,-1 6-10-16,-5 0 6 15,-1 19 1-15,-11 28-8 16,0 20 11-1,-14 2-8 1,-16 3 8 0,10-6 0-16,6-24 1 15,14-11-2-15,0-16 2 0,0-9-5 16,0-4 6-16,28-2-2 0,11 0 1 16,25 0 5-16,16-23 0 15,7-14-3-15,-3 4-2 16,-24 9 0-16,-23 12-1 0,-27 12 0 0,-10 0-25 15,0 0-83-15,-30 36-197 0,-27 15-147 16</inkml:trace>
  <inkml:trace contextRef="#ctx0" brushRef="#br0" timeOffset="34677">26527 15004 646 0,'0'0'100'0,"0"0"-53"0,0 0 30 15,0 0 12-15,0 0-4 16,0 0 6-16,34-60-21 16,-5 21-45-16,-1-1 12 15,-1 5-3-15,-7 1-5 16,-8 14-2-16,5-5-6 16,-11 16-10-16,5 3-8 0,-4 6-3 15,3 0-7 1,3 9 4-16,7 28 2 0,-6 11-4 15,-5 12 0-15,-6 3 3 16,-3-6 2-16,5-3 2 16,1-15-1-1,-3-18 1-15,0-12-1 16,0-9 1-16,5 0 7 16,1-15 6-16,12-27-7 15,10-12-5 1,1-6-3-16,5 0 2 15,-7 15-1 1,-7 3 1-16,-9 23 0 16,-11 11 0-16,0 8-1 0,0 0-2 15,11 0-12-15,10 8 1 0,7 17 12 16,1 5 1 0,2 3-1-16,2-9 2 0,-2-6-3 0,-5-6 1 15,-5-6 0 1,-7-6 0-16,0 0 2 0,0 0-2 0,3 0 3 15,0-27-1-15,-4-12 1 16,1-1-1-16,-11-2 0 16,-6 1 0-16,0 1 5 15,0 7-2-15,-3 6 8 16,-20 12 20-16,-1 12-8 16,1 3-25-16,3 0-4 15,0 12 4-15,7 27 2 0,13 15-1 16,0-6-2-1,24 0 1-15,25-2 0 0,4-19 3 16,-2-6-1-16,-1-9 0 16,-7-12-2-16,1 0 1 15,-7 0 1-15,0-21-1 16,-11-10 3-16,-6 2 1 16,-10 2 0-16,-7 0-2 15,-3 6 4-15,0 11 10 16,0 8 4-16,0 2-1 15,0 0-11-15,0 0-9 16,0 0-8-16,0 27-2 16,0 8 10-16,5 11 2 0,-2-13 0 15,6-6-2-15,8-3 1 16,3-9-1-16,7-3-3 16,7-3-16-16,6-3-59 15,-4-6-86-15,-5 0-208 16</inkml:trace>
  <inkml:trace contextRef="#ctx0" brushRef="#br0" timeOffset="35071">27694 14601 378 0,'0'0'473'0,"0"0"-362"0,0 0-17 15,0 0 12 1,0 0-49-16,0 0-44 0,-34-24-12 15,34 24 3-15,0 6 11 16,0 6-5-16,3-9-6 16,0 6 2-16,11-3 3 15,6 3 3-15,10-9 11 16,13 0 9-16,1 0 28 16,-4-15 16-16,-6-3-21 15,-17 0-15-15,-8 3-9 16,-9 0-9-16,0 3-3 15,0-3-7-15,-9 3-3 16,-19 3-9-16,-1 6-6 16,-1 3-1-16,-1 0 5 15,8 12-5-15,9 23-24 0,14 17-52 16,0 2-87 0,45-3-116-16,17 4-166 0</inkml:trace>
  <inkml:trace contextRef="#ctx0" brushRef="#br0" timeOffset="36322">28285 14923 748 0,'0'0'182'0,"0"0"-51"0,0 0-5 16,0 0-12-16,0 0-37 15,0 0-34-15,-79-106-10 0,51 104-21 16,2 2-12-1,5 0-1-15,1 15 1 0,8 18 0 16,1-4 0-16,11 5-2 16,0-7 2-16,0-9-26 15,20-6 0-15,7-12 17 16,7 0 9-16,6 0 3 16,0-24-2-16,-1 3 8 15,-11 6 22-15,-13 0 8 16,-7 9-3-16,-8 6 8 15,0 0-16-15,0 0-21 16,3 6-7-16,-3 39-1 16,3 21 1-16,8 21 6 0,-5 12-2 15,4 13 0 1,-3-1-4-16,0 0 6 0,-7-15-3 16,0-8-3-16,0-10 1 15,0-30 1-15,-3-15-2 16,-5-14 0-16,-8-19-1 15,-7 0 1 1,-14-13 15-16,-10-26-14 16,1-9-1-16,1-18-21 15,15-7-19 1,13-4-15 0,17-2-8-16,0 1 1 15,31-3 24-15,22 0 13 16,14-7 9-16,7 7 11 0,-1 0-4 15,1 9 4 1,-18-3 5-16,-9 2 0 16,-13 7 5-1,-20 6 19-15,-8 12 23 16,-6 3 13-16,0 12 6 16,0 6-12-16,-11 12-8 0,2 6-5 15,6 6-16-15,0 3-10 0,3 0-10 0,-3 0-5 0,-8 27-4 0,-9 33-7 16,-7 18 10-16,1 12 2 15,9-5 1-15,11-4-2 16,6-9 0-16,0-6 5 16,0-18-5-1,0-21-1-15,12-14-13 16,2-13-2-16,6-4 8 16,13-32 8-16,1-9 1 15,3-3 0-15,-8 6-1 16,-5 6-2-16,-7 15-7 15,-11 8 4-15,5 11-1 0,-2 2 2 16,8 0-14-16,6 0 9 16,4 2 6-16,4 23-3 15,1 2 6-15,2-6 0 16,2 0 0 0,1-9-1-16,-10-12-8 15,1 0-9-15,-2-9 18 0,-6-30 0 16,-3-6 1-16,-8-3 1 15,-9-6-2-15,0-7 6 16,-3 4-4-16,-23 0 2 16,-5 0 10-1,5 6-1-15,5 18-2 16,12 12-9 0,1 15 5-16,8 6-6 15,0 15-1-15,0 33-13 0,0 27 13 0,0 15 0 16,0-2 2-16,0-7-2 15,0-9 0-15,0-18 0 0,0-12 1 16,0-15 0 0,0-9-1-16,0-15 0 15,0 0 0 1,0-3 1-16,14 0 3 0,24-24 2 0,11-18-5 16,9-9-1-16,-9 15 2 15,-12 12-2-15,-16 15 0 0,-9 9-3 16,-1 0-3-16,-2 0 0 15,2 21 0-15,-11 18 3 0,0 6-1 16,0-3 1-16,0-3 3 16,0-12 0-1,0 1-8-15,0-16-11 16,-20 3-27-16,-14-9-7 0,-4 2-25 16,3-2-31-16,7-6-54 15,15 0-19 1,13-8-142-16</inkml:trace>
  <inkml:trace contextRef="#ctx0" brushRef="#br0" timeOffset="36905">29409 14977 558 0,'0'0'247'0,"0"0"-78"15,0 0-39-15,0 0 14 16,0 0-44-16,0 0-46 15,-28-51-19-15,19 51-12 16,-8 0-22-16,3 27 5 0,-2 12-3 16,5 0-1-1,11 0-1-15,0-6 0 0,0-5-1 16,8-14-4-16,18-1 4 16,1-13 0-16,2 0 7 15,5 0-5-15,0-34 3 16,-4-7 3-16,-7-5-5 15,-14 4-2-15,-4 0 2 16,-5 6 4-16,0 9-5 16,-11 8 2-16,-18 11 0 15,-2 2 4-15,1 6-8 16,1 0-3-16,-2 27 3 16,5 12 0-16,8-3 0 15,15 0-3-15,3-6 3 16,0-6-3-16,0-3 1 15,21-15-7-15,-1-3 2 0,3-3 1 16,3 0 6-16,-2-3 1 16,-4-15 1-16,0-3-1 15,-3 6 1-15,0 3-2 16,-5 6 0-16,2-3-2 16,6 9 2-16,1 0-2 15,2 9-3-15,3 18 5 94,-2 6-3-94,3 3 0 16,0 1-30-16,2-2-88 0,-9-8-114 0,1-8-150 0</inkml:trace>
  <inkml:trace contextRef="#ctx0" brushRef="#br0" timeOffset="36995">30003 15079 852 0,'0'0'193'16,"0"0"-111"-16,0 0-82 0,0 0-25 16,0 0-669-16</inkml:trace>
  <inkml:trace contextRef="#ctx0" brushRef="#br2" timeOffset="42608">8898 15404 777 0,'0'0'209'0,"0"0"-14"16,0 0-29-16,0 0-31 15,0 0-44-15,0 0-21 16,0 0-22-16,-6-63-14 15,6 63-9-15,0 0-8 0,0 0-7 16,0 0-8-16,0 0-2 16,0 0-4-16,0 24-6 15,0 3 7 1,0 15 3-16,0 3 2 0,3-12-1 16,23 1-1-16,8-13-1 15,10-13-9-15,11-8-1 16,12 0 11-16,4-29 0 15,-4-25 4 79,-11-10-1-94,-13-5 6 0,-19-10-9 0,-14-2 7 0,-10 6 2 0,0 15 7 16,0 12-6-16,-17 24 9 0,5 15 1 0,1 3-1 0,8 6-4 0,0 0-14 0,3 0-1 0,-3 6-9 0,-2 36-4 15,2 30 13-15,3 22 6 16,0 14-1 0,0 18-5-16,0 16 0 31,0-1 5-31,3 0-4 16,11-2-1-16,6-22-6 15,7-12-11-15,10-24-15 16,-3-23-7-16,-5-22 7 15,-8-24 15-15,-9-6 14 16,-4-6 3-16,-2 0 0 16,0-6 3-16,5-34 6 0,-2-14 4 0,2-6 12 15,-11-15-7 1,0-3-12-16,0 3-5 16,-31 15-1-16,-18 8 0 15,-18 23-13-15,-3 10-15 16,-1 13-12-16,12 0-50 0,15 3-74 15,17-15-115 1,3-9-236-16</inkml:trace>
  <inkml:trace contextRef="#ctx0" brushRef="#br2" timeOffset="42932">8861 15185 604 0,'0'0'240'0,"0"0"-94"0,0 0-31 16,0 0-30-16,0 0-60 16,0 0-16-16,-61 39-4 15,61-6-2-15,0-3 2 16,0-12-4-16,0-12 0 16,28-6 0-16,2 0 22 15,-1-6 26-15,-4-21 42 16,-10-12-6-16,-7 3-18 15,-8-1-20-15,0 8-9 16,-8 2-18-16,-18 8-20 16,-14 11 0-16,2 8-15 0,3 0-3 15,12 0-58-15,12 14-53 16,11 20-61-16,7 5-72 16,43 3-199-16</inkml:trace>
  <inkml:trace contextRef="#ctx0" brushRef="#br2" timeOffset="43241">9907 14830 966 0,'0'0'206'0,"0"0"-53"0,0 0 5 16,0 0-36-16,0 0-54 15,0 0-26-15,-60-108-1 16,60 108-14-16,0 0-18 16,0 0-5-16,-6 56-4 15,-8 29 0-15,1 23 14 16,-4 18-5-16,6 3-5 16,11 10-2-16,0-10-1 15,0-15 2-15,20-20 1 16,15-22-2-16,-3-24-2 0,8-15-7 15,4-21-31-15,-1-12-24 16,15-6-34-16,-9-33-111 16,-2-3-180-16,-7-6-435 15</inkml:trace>
  <inkml:trace contextRef="#ctx0" brushRef="#br2" timeOffset="44156">10462 15552 785 0,'0'0'247'0,"0"0"-67"16,0 0 16-16,0 0-75 15,0 0-35-15,0 0-26 16,-94-175-18-16,70 157-9 16,1 0-11-16,6 15-14 0,8 3 4 15,-1 0-12-15,-3 0-3 16,-5 27-1-16,-2 15 0 15,0 16 6-15,14 4-4 16,6-2 2-16,0-12-4 16,20-11-4-1,13-16-10-15,-2-21 11 0,1 0 5 16,-1 0 0-16,-1-39 2 16,1-9 1-16,-5-12 6 15,-9-13-4-15,-1-8-1 16,-2-12 2-16,-5-1-1 15,-1-5 4-15,-8 3-6 0,0 9 6 16,0 27-1-16,0 27-2 16,0 20 5-16,0 13 9 15,0 0-18-15,-8 7-3 16,-5 44-10-16,-1 24 9 16,5 21 4-16,9 16 3 15,0-10-2-15,6-15 0 16,32-15-1-16,2-18 2 15,-4-21-2-15,-5-12 2 16,-8-9-2-16,-3-5-2 16,-8-7 0-16,5 0 1 15,4-13 1-15,2-20 6 0,-6-6 2 16,-3-3-8 0,-8-3 2-16,-6 3 0 15,0 9 0-15,0 12 3 0,0 9-5 16,0 12 0-16,0 0-1 15,0 0-3-15,0 0-8 16,0 27-2-16,0 18 10 16,0 3 4-16,14 6 0 15,2-6 3-15,4-9-2 16,3-6-1-16,-3-14-11 16,3-11-4-16,-3-8 6 15,4 0 3-15,1-20 6 16,1-22 4-16,-3-4 2 15,-14-2-2-15,-1 3-4 16,-8-3 2-16,0 9-2 0,0 6 2 16,-11 12-1-16,-1 6 0 15,4 15-1-15,2 0-4 16,6 0-4-16,0 27-12 16,0 15 8-16,0 9 10 15,9 0 0-15,15-6 0 16,0-12 2-16,-8 0 0 15,-5-12-3-15,-5-2 2 16,-6-4 1-16,0-9 0 16,0 0-5-16,0 0-3 15,-26 3 7-15,-15-3-20 0,-5-6-91 16,2 0-45-16,10-6-21 16,5-34-119-16</inkml:trace>
  <inkml:trace contextRef="#ctx0" brushRef="#br2" timeOffset="44500">10809 15103 572 0,'0'0'173'16,"0"0"11"-16,0 0-43 16,0 0-24-16,0 0-46 15,0 0-10-15,0-12-32 16,0 12-20-16,0 0-9 15,0 0 0-15,0 0-2 0,0 0 2 16,0 0 0-16,4 0 3 16,2 0 3-16,2-8 11 15,1-11 35-15,-1-2 5 16,-8 0-22-16,0-3-22 16,0 9-13-16,-25 0-2 15,2 9-41-15,2 3-52 16,6 3-56-16,7 0-55 15,8 0-54-15,0 6-196 16</inkml:trace>
  <inkml:trace contextRef="#ctx0" brushRef="#br2" timeOffset="44919">11081 14995 847 0,'0'0'156'0,"0"0"4"0,0 0-2 16,0 0-59-16,0 0-32 16,0 0-25-16,-8-51-14 15,8 51-18-15,0 0-10 16,0 18-7-16,0 30 2 15,0 18 5-15,0 9 19 0,3-2-10 16,8-7-6-16,-8-9 0 16,8-18-2-16,-2-6 0 15,-3-18-2-15,2-3 0 16,-5-12-21-16,-3 0-35 16,0 0-22-16,0 0 0 15,0-6-3-15,0-15-8 16,0-6 71-16,-7 3 19 15,-9 6 0-15,-1 9 0 16,6 6 1-16,11 3 1 16,0 0 10-16,0 0 1 15,0-6-3-15,0 6-10 16,34-12 5-16,16 0 3 16,7-3-3-16,1 0-5 0,-3-3-102 15,-11 3-263-15</inkml:trace>
  <inkml:trace contextRef="#ctx0" brushRef="#br2" timeOffset="45272">11440 14926 765 0,'0'0'135'0,"0"0"0"0,0 0-35 16,0 0-86-1,0 0-11-15,0 0 1 0,199-69 0 16,-120 42-3 0,-15 8 3-16,-21 11-1 0,-23 1-3 15,-17 7 1-15,-3 0 1 16,0 0 2-16,-3 0-4 16,-23 0-8-16,-8 21 5 15,-2 6 4-15,8 13-1 16,13 2 0-16,-2 9 3 15,3 9-2-15,1 9 10 16,-1 3 4 0,5-3 10-16,-2 4 1 15,5-13-9-15,0-6-7 16,6-9-8-16,0-9-2 16,0-12-79-16,0-3-282 0</inkml:trace>
  <inkml:trace contextRef="#ctx0" brushRef="#br2" timeOffset="46250">11868 14953 740 0,'0'0'133'0,"0"0"-17"0,0 0 56 16,0 0-33-16,0 0-33 15,0 0-44-15,0-54-50 16,0 99-12-16,0 9 26 0,0 18-8 15,0-5 0 1,0 8 0-16,0-9-10 0,0-6 2 16,0-6-9-16,0-12 0 15,0-9 0-15,0-15 1 16,0-11-2-16,0-7 0 16,21 0-9-16,10-4 9 15,1-26 6-15,8-15 7 16,-2-9-10-16,-6 0-3 15,-9-4 5-15,-6 23-3 16,-13 8 2-16,0 14-4 16,-4 13 2-16,0 0-5 15,3 0 1-15,0 25-14 16,4 17 15-16,-1 3 1 16,-6 3 4-16,8-12-3 0,1-12 0 15,-1-9 0-15,4-9-1 16,5-6 1-1,3 0 1-15,7 0 2 16,-1-21 0-16,-3-6-1 16,-3 3-1-16,-3-6 1 15,-3-1-2-15,-1 4 1 16,-2 4 0-16,-5 11-1 16,-6 6 0-16,3 6-1 15,2 0-1-15,4 0-6 16,5 0-3-16,1 21 10 0,10 12-1 15,-9 0 0 1,4 6 1-16,0-3 0 0,-6 3 0 16,-2 0-1-16,-1-12 1 15,-11 0 0 1,0-12-1-16,0-3-7 16,0-6 3-16,-14-6-4 0,2 0-14 15,7 0 12-15,5-6 3 16,0-21-31-16,14-18 3 0,23-3 28 15,4-6 7-15,-6 6-7 16,-7 17 8-16,-12 17 0 16,-12 5-1-1,-4 9 2-15,0 0-2 0,3 0-7 16,1 21-7-16,2 6 15 16,5 6 0-16,-2-6 0 15,8 0 6-15,3-6-5 16,3-9 10-1,1-3-3 1,-4-6 4-16,-3-3-3 16,0 0 12-16,-2 0 12 15,6-24 10-15,-1-18-19 0,-3-3-4 16,-8-3-12 0,-4-10 1-1,-5 10 0-15,-5 7-2 0,-31 7-7 16,-4 13-5-16,0 15-6 15,10 6 1-15,2 0-4 0,16 3-41 16,4 34-41-16,8 11-67 16,0-9-159-16</inkml:trace>
  <inkml:trace contextRef="#ctx0" brushRef="#br2" timeOffset="47395">13062 15193 863 0,'0'0'140'0,"0"0"5"0,0 0-3 16,0 0-61-16,0 0-26 16,0 0-21-16,0 0-22 0,-37 31-4 15,37 11-1-15,0-3-2 16,8-6-3-16,15-6-1 16,3-6 3-16,-2-6-2 15,-1-3-1 1,-3-12 1-16,-3 0-1 0,0 0 1 15,2 0-1-15,-2-9 9 16,0-9-4-16,-3-3-6 16,-2-6 1-16,-4 9 1 15,-2 3 1-15,-3 9-2 16,0 6-1-16,-3 0 0 16,8 0-6-16,-2 15-6 15,7 15 9-15,4 3 2 16,3 3 1-16,11-18 0 15,12-3 2 1,10-15 1-16,7 0 0 0,4-21 5 16,-11-18-6-1,-13 6-1-15,-20-3 6 16,-17 3-3 0,-3 0 8-1,0 2 14-15,-20 4-4 16,-16 6-11-16,2 9 1 15,2 10-11-15,7 2-1 0,9 0-1 16,3 27-3-16,9 6 4 16,4 0 0-1,0 0-5-15,7-3 4 16,19-12-10-16,2-6 1 16,-2-9 7-16,4-3 3 15,4 0 0 1,-5-3 3-1,2-15-1-15,-11 0-1 16,-10 9 4-16,-7 3 2 16,-3 6 2-16,0 0 2 0,0 6-11 0,0 36 3 15,-17 24-3-15,-2 21 22 16,-1 4-8 0,6 5 0-16,14-3 2 15,0 7-13-15,0-5 11 16,6-1-11-1,11-7 2-15,-3-12-3 0,-8-15 3 16,-2-21-5-16,-4-18 2 16,0-9-2-16,-10-12 1 0,-36 0 3 15,-12 0-4-15,1-8 5 16,7-25-5-16,16-13-8 16,14-8-4-16,20-18-3 15,0-15-21 1,37-15 6-16,30-19-9 0,14-11-8 0,5-3 0 15,1-1 22-15,-6 19 21 16,-8 21 4-16,-13 17 1 16,-10 23 9-16,-13 19 19 15,-17 13 12-15,-6 6-5 16,-11 0 5-16,0 3-9 16,-3-3-5-16,0 0-4 15,0 6-4-15,0 0-6 16,0 6-6-16,0 6 3 0,0 0-2 0,-3 0-8 15,-4 0-11-15,-6 30-5 0,-4 18 16 0,0 15 7 16,5 7-5 0,4-1 0-16,-1 6 1 15,5-3-3-15,4-27 0 16,0-9-2-16,0-21-6 16,0-12-5-16,4-3 0 0,22 0 6 0,5-18 7 15,5-21 6-15,-9 9-5 16,-3 6 2-16,-12 9-3 0,-4 15 0 15,-2 0-1-15,3 0-2 16,5 3-2-16,0 27 0 16,-1 0 4-16,7 3-24 0,0-6-76 15,14-9-83-15,5-18-183 16,1 0-445 0</inkml:trace>
  <inkml:trace contextRef="#ctx0" brushRef="#br2" timeOffset="48555">14595 15097 760 0,'0'0'257'16,"0"0"-99"-16,0 0 15 15,0 0-21-15,0 0-84 0,0 0-29 16,0-45-20-16,0 57-15 16,0 24-3-16,0 22 12 15,-9 2-2-15,6 0-5 16,0 0 3-16,-2-6-2 15,5-21-5-15,0-6 1 16,0-18-3-16,0-9 0 16,0 0 0-16,8-15 5 15,15-33 3-15,4-18 4 16,-1-6-11-16,-9-3 5 16,-6-4 2-16,-8 10 5 15,0-6-6 1,0 12-4-16,0 12 0 0,0 18 2 15,2 21-7-15,-2 5 2 16,3 7-8-16,4 7 2 16,4 34-4-16,-4 17 8 15,-3 2 0 1,-4 3 2-16,3-9 2 16,2-2-2-1,4-11 0-15,2-8-10 16,3-12 7-16,-4-8-8 0,7-13-4 0,3 0 10 15,5-21 5-15,4-19 3 16,-5-7-2-16,1 1 1 0,-13 10-2 16,-4 12 2-1,-5 12 2-15,-6 12-4 16,0 0-2-16,0 0 1 0,0 0-3 16,0 36-6-16,0 15 10 15,0 13 0-15,0 2 2 16,0-6-1-16,0-6 0 0,0-6-1 15,0-21 0 1,0-9 1-16,3-9 0 0,17-9-1 16,8 0 3-16,5 0 0 15,10-15-1-15,4-18-1 16,-4 0 1-16,-6-6 0 16,-13 12 0-16,-7-6-1 15,-11 12 1-15,-3 9 2 16,-3 5-4-16,0 7 1 15,0 0-1-15,0 0-1 0,0 0-6 16,0 25-3-16,0 8 10 16,0 9 1-16,0-15 0 15,0 0 1-15,11-9 0 16,6-9-2-16,-5-3 2 16,5-6 1-16,4 0 7 15,5 0 5-15,5-9 3 16,1-15-9-16,3-9 0 15,-9 0-7-15,-3-1 3 16,-6 1-2-16,-11 10 0 16,-2 11-3-16,-4 5 1 15,0 7-1-15,0 0-1 0,3 13-9 16,1 16-5 0,6 17 15-16,-4 5 3 0,2-9-3 15,-2-3 2 1,-3-12-2-16,3-6 2 15,-1-15-1-15,-2 0-1 16,3-6 0-16,0 0 0 0,14 0 0 16,8 0 4-1,5-12 2-15,7-15-4 16,0-6-2-16,-2-12 5 16,-9 9-4-16,-9 9 0 0,-6 2 2 15,-8 17-3-15,1 2 0 16,-7 6-2-16,3 0 1 15,5 6-8-15,4 21 2 16,5 0 7-16,3 6 1 0,0-12-1 16,0 0 0-16,-3-3 3 15,-7-12-3-15,-10 3 0 16,0-9-3-16,0 6-32 16,0 0-55-1,-14-6-135-15,-13 0-248 0</inkml:trace>
  <inkml:trace contextRef="#ctx0" brushRef="#br2" timeOffset="48937">15301 15046 913 0,'0'0'260'0,"0"0"-145"0,0 0 3 16,0 0-21-16,0 0-57 15,0 0-27-15,0-27-4 16,0 27-8-16,11 0-1 16,1 0 1-16,8 0 1 15,0 6-1-15,7 0 1 16,-2-6 4-16,1 0 1 16,-3-12 10-16,-3-12 12 15,-14-3 2-15,-6-6-6 16,0 3-6-16,0 0-9 15,-29 6-10-15,-5 9-9 0,4 0 8 16,7 9-8 0,12 6-34-16,11 0-82 0,0 0-135 15,17 27-102-15</inkml:trace>
  <inkml:trace contextRef="#ctx0" brushRef="#br2" timeOffset="49436">17073 14805 870 0,'0'0'176'0,"0"0"-29"15,0 0 41-15,0 0-37 16,0 0-55-16,0 0-30 0,107-108-23 15,-107 108-11-15,0 0-13 16,0 0-4-16,0 0-5 16,0 6-1-16,-23 21-1 15,-12 12 8-15,-5 3 4 16,-16 10-9-16,-15-4-1 16,-16 12-2-16,-12 6-3 15,-5-12-2-15,10-2 1 16,30-23-2-16,25-8 0 15,22-17-2-15,17-4-1 16,0 0 1-16,0 6-3 16,44 3-5-16,16-1 8 15,24 5 6-15,-2-7-4 16,2 2-2-16,-7 2 1 0,-7 5-2 16,-10-3-3-16,-13 9-33 15,-13 6-47-15,-22 0-77 16,-7 9-428-16</inkml:trace>
  <inkml:trace contextRef="#ctx0" brushRef="#br2" timeOffset="50823">17964 15191 122 0,'0'0'789'0,"0"0"-643"0,0 0 8 16,0 0 3-16,0 0-37 15,0 0-56-15,-107-181-10 16,87 148-22-16,-3 6-4 16,0 9-1-16,-4 9-12 15,-2 3-11-15,-2 6-4 16,-5 0 0-16,-1 12 0 15,0 21 0-15,0 15-2 16,7 6 0-16,13-2 2 16,11-2-8-16,6-13 1 15,0-14-4 1,23-10-2-16,7-13-6 0,1 0 19 16,6-13 4-1,-8-22 0-15,-2-17-3 16,-4-17 10-1,-3-9-4-15,-3-12 5 16,0-16-4 0,-8-5-3-16,-5 3 0 0,0 21-2 15,-4 39 1-15,0 29 9 16,0 19 11-16,0 0-19 0,0 12-5 16,0 34-9-16,-14 23-1 15,0 24 10 1,8 21 4-16,6-6-4 15,0-8 2-15,20-9-2 16,24-14 0-16,5-19-1 16,-5-25-1-16,-4-18 2 0,-17-9-3 15,-9-6 2-15,-1 0 0 16,-3-19 1-16,4-16 5 16,-1-13-2-16,1-10-2 15,-5 4-1-15,2 6 3 0,-11 21-2 0,0 21-1 0,0 6 4 16,0 0-4-16,0 0-4 15,0 0-4-15,-8 18-4 16,-1 18 12-16,-2 3 2 16,11 9-2-16,0-8-1 15,11-7 1-15,18-6 0 0,2-6-1 16,-7-13 0-16,-4-2 0 16,-3-6 1-16,-2 0 1 15,-1-8 1-15,3-32 8 16,-4-1-6-1,-6 1-3-15,0-8 4 16,-7 12-4 0,0 9 7-16,0 6-7 15,0 9 7-15,0 9-2 16,0 3-6-16,0 0-4 0,0 0-5 16,0 0 1-16,0 12-2 0,0 18 9 15,0 9 0-15,17 0 1 16,12 3-3-16,5 4 3 15,-1-13 2-15,-5 0-1 16,-16-10-1-16,-6-4 0 16,-6-7-4-16,0-3-2 15,0 3 4 1,-26-6-6-16,-21-3-40 0,-16-3-80 16,-1 0-69-16,12 0-83 15,4-28-156-15</inkml:trace>
  <inkml:trace contextRef="#ctx0" brushRef="#br2" timeOffset="51153">18005 14697 781 0,'0'0'186'0,"0"0"-67"0,0 0 4 15,0 0-44-15,0 0-45 16,0 0-23-16,0 0-8 15,0 39 9-15,3-18-3 16,14-9-7-16,3-5 11 16,3-7-5-16,-3 0 21 15,-3-21 32-15,0-16 6 16,-7 1-27-16,-10-6-13 16,0 3-4-16,0 6-8 15,-13 6-15-15,-4 12-3 16,-3 12-11-16,6 3 2 15,-3 0-26-15,5 12-47 16,4 27-61-16,8 9-87 16,0 6-137-16</inkml:trace>
  <inkml:trace contextRef="#ctx0" brushRef="#br2" timeOffset="52707">18560 14718 986 0,'0'0'172'0,"0"0"2"0,0 0-17 16,0 0-67-16,0 0-27 15,0 0-19-15,0-96-39 0,0 96-5 16,0 39-13 0,6 18 4-16,8 21 9 0,0-3 5 15,-2 7 1 1,-1 2-4-16,-2-3-2 15,2-8 1-15,-5-19-2 16,-3-27-7 0,1-19-21-16,-4-8-7 15,0 0 9-15,0-20 22 0,0-20 1 16,-13-8 1-16,-7 7 3 16,0-5-1-16,0 17 1 15,9 10 1-15,5 7-1 16,6 9-3-16,0 0 2 0,0 3-2 15,0 0-3-15,17 0-2 16,40 0-3-16,22 12 11 16,19-12 2-16,-2 0-2 15,-12 0 2-15,-21 0 2 16,-26 0-3-16,-20 0-1 16,-13 0 0-16,-4 0 1 0,0 0 8 15,0 0 4-15,0 0 13 16,0 0 8-16,-14-12-7 15,-13 3-27-15,-2 3-6 16,-8 6 4-16,2 0-1 16,0 12-1-16,-6 24 4 15,7 9 0 1,11 9-1-16,9-6-4 0,14-8 2 16,5-7-15-16,34-27 1 15,15-6 12 1,-1 0 5-16,-5-6 4 15,-10-21-2-15,-10-6 3 16,-12-7-1-16,-8 5-2 0,-8 1 16 16,0 1-6-16,0 6 2 15,0 9 0-15,0 9-4 16,-4 6 2-16,0 3-7 16,4 0-5-16,-6 0-10 0,2 24-4 15,1 22 14 1,3 14 4-16,0-4-2 0,3-4 0 15,27-10-2-15,4-9 0 16,-4-21-1-16,4-9-5 16,-5-3 3-16,-1 0 3 15,-2-15 2-15,-9-21 6 16,-1-1-6 0,-5 2 2-16,-2-5-3 15,2 1 1-15,-2 6-1 16,2 10-1-16,1 10 0 15,-7 13 0-15,-2 0-3 0,3 0-3 0,1 15-4 16,10 18 9-16,0 13 1 16,3-7 0-16,-8-3 0 15,5-9 1-15,0-15 0 16,-7-6-1 0,-3-6-1-1,0 0 0-15,3 0 2 0,3-6 1 16,-2-19 2-16,4 2-1 0,-4-2 0 15,2 5-3-15,0-1-2 16,1 8 2-16,-1 5 0 16,1 8-1-16,-8 0-4 15,2 0-1-15,1 17-1 0,5 14-1 16,1-4 7 0,10 2 1-16,2 2 0 15,-1-10 0-15,3-9-1 0,-1-3 0 16,-7-9-8-16,2 0 4 15,-8 0 5-15,5-15 2 16,1-12 0-16,-1-6 3 16,-3 0-4-1,0-1 3-15,0-5-3 16,3 10 0-16,-1 4 0 16,12 10-1-16,-2 9-2 15,2 6-1-15,2 0-1 0,-7 6 0 16,-1 15 4-16,-10-2-2 15,-4-5 1-15,-5-7 0 0,-6-7 1 16,0 0 0-16,0 0 1 16,0 0 6-16,0-28 3 15,0-5-8 1,0 0 1-16,-6 6-3 16,-20 3 0-16,-8 9-1 15,-10 9-6-15,1 6 3 16,0 0-9-16,2 18 7 0,15 30 1 15,12 12 5-15,14 0 4 16,3-8-4-16,45-8-6 0,11-11 6 16,5-8 1-16,-1-19-1 15,-2-6-5-15,-4 0 5 16,-4-6 1-16,-2-27 0 16,-5-9 5-16,-5-10-5 15,-9-2 1-15,-15 0-1 16,-11-6 1-16,-6 3-1 15,0 12 4-15,-6 15-1 16,-11 15 6-16,0 15 1 16,-6 0-11-16,0 8-1 15,-4 38 1-15,7 14 1 16,6 3 2-16,14 0-1 16,0-6 0-1,8-5-1-15,28-17 1 0,18-4-2 16,9-16 0-16,18-9-15 0,3-6-72 15,-2-9-296-15</inkml:trace>
  <inkml:trace contextRef="#ctx0" brushRef="#br2" timeOffset="54052">21488 15106 892 0,'0'0'281'15,"0"0"-142"-15,0 0-4 16,0 0-25-16,0 0-60 15,0 0-18-15,30-150-11 0,-7 138-9 16,6-3-5-16,5 9-5 16,7-6 2-16,-9 9-3 15,-1 3-1-15,-7 0-1 16,-4 0-1-16,-3 15-1 16,-11 15 0-16,-6 9 0 15,0 6-2-15,0 1 5 16,0-5 3-16,0-7-2 15,0-14-1-15,0-7 1 16,0-11 1 0,0-2-2-16,9 0-1 0,15 0 1 15,0-15 1-15,9-24 5 16,1 0-5 0,-4-3 1-1,-4 6-2 1,-3 3 0-16,-3 9 0 15,-6 9 2-15,0 0-2 16,-5 12-1-16,2 3-1 0,-4 0-2 0,2 12-4 16,-1 21 2-16,-2 12-1 15,3 3 1 1,8 0 4-16,3-15 1 0,4-6 0 16,7-14-1-1,-5-13 1-15,3 0 1 16,-2 0 3-1,4-27-3-15,-5-6 2 0,-6-13-1 16,-3 4 3-16,-7 3-4 16,-7 6 1-16,-3 6 3 15,0 0-4-15,0 2 0 16,-19 17 0-16,-6-1-4 16,7 9-4-16,-2 0 1 15,-1 3 7-15,1 30-1 0,6 9-1 16,8 3 1-16,6 3 1 0,0-3 1 15,12-5-1-15,26-13 1 0,5-13 1 16,4-8 0-16,-1-6 2 16,2 0-1-16,-8-6-3 15,-7-15 2-15,-7-6 1 16,-2 0 1 0,-10-12 4-16,-8 0 0 15,-2 3 6 1,-4 6-6-16,0 12-1 0,0 9 2 15,0 9-3-15,0 0-6 0,0 0 0 0,0 0-9 0,0 24 2 16,0 12 7 0,0 3 1-16,0 6 1 15,0-12-2-15,7 1 0 16,10-7 0-16,9-6 0 16,14-13-11-16,10-8-18 0,4 0-54 15,-10 0-172-15,-18-15-177 16</inkml:trace>
  <inkml:trace contextRef="#ctx0" brushRef="#br2" timeOffset="54381">22666 14803 664 0,'0'0'224'0,"0"0"-90"16,0 0-6-16,0 0 9 15,0 0-70-15,0 0-13 16,-89-88-32-16,89 88-22 15,0 0-11-15,0 0 9 16,3 0 0-16,17 3 2 16,8-3 2-16,-2 0 8 15,-3 0 8-15,-6-3 18 16,-7-24 2-16,-10 3-14 16,0-3-8-16,0 6-6 0,-7 3-10 15,-24 9-9-15,-4 9-1 16,-2 0-26-16,7 18-45 15,13 30-128-15,17 6-300 16</inkml:trace>
  <inkml:trace contextRef="#ctx0" brushRef="#br2" timeOffset="55573">23031 14992 952 0,'0'0'222'0,"0"0"-79"0,0 0-16 16,0 0-19-16,0 0-62 15,0 0-21-15,-62-102-9 16,48 102-16-16,3 0 0 16,-1 15-2-16,1 12 2 15,8 3-1-15,3-9-11 16,0 0-3-16,0-12-21 15,0-3 0-15,6-3 16 16,11-3 18-16,0 0 2 16,3 0 4-16,-3 0 2 15,-4-9 7-15,-3 6 10 16,-6-3 14-16,-4 6 7 0,3 0-16 16,-3 0-21-16,0 0-7 15,0 42-7-15,0 22 7 16,6 25 14-16,5 11-11 15,-2-7 9-15,2 7-4 16,-11-7-3-16,3-3-2 16,-3-12-1-16,0-12-2 15,0-18 2-15,0-14-4 16,0-26 5-16,0-8-1 16,0 0 0-16,-9-8 4 15,-22-32-1-15,-2-2-3 16,2-3-2-1,11-9-2-15,14 6-12 16,6-3 1-16,3-3-4 16,43-13-1-16,15-5-8 15,16-3-7-15,2-12-10 16,5-1 14 0,-3-7 12-16,-12 1 13 15,-11 4 3-15,-21 8 2 0,-14 14 6 16,-17 4 14-16,-6 13 14 15,0 6 14-15,0 6-9 16,0 6-21-16,-6 3-2 16,-1 5-1-16,0 11-2 15,1 1-4 1,6 11 3-16,-3 2-13 0,-11 9-4 16,0 39-2-16,-6 30 6 15,4 3 2-15,9 6-2 0,7-8 3 0,0-10-2 16,0-9 0-1,0-18-1-15,0-15 2 0,0-9-2 16,0-18-4-16,0 0 1 16,4 0-3-16,6 0 4 0,4 0-1 15,-2-18-5 1,11 0 7-16,-3 9-1 16,-3 6 0-16,4 3-5 0,-1 0-3 15,3 0-2-15,3 0-6 16,2 15 5-16,5 3-9 15,4-3 2-15,3-9 4 16,1-6 13-16,2 0-2 16,-4-24 5-1,-5-12 3-15,-11-15-1 16,-9-4-1-16,-8-13 2 0,-6-7 15 16,0-4 4-16,0-2-3 15,-3 0 4-15,-11 17-9 16,5 28 2-16,-2 12 8 0,8 15-10 15,-3 9-6-15,3 0-8 16,-11 25-7-16,-6 44 4 16,-4 12 1-16,1 18 4 15,3-9-2-15,6-3 3 16,5-2-4-16,-2-7 3 16,5-9-2-16,3-21 2 15,3-17-4-15,0-16 2 16,0-15-1-16,0 0 1 15,14-19 0-15,24-20 11 16,6-9-8-16,-4 6-2 16,-9 3 2-1,-5 3-2-15,-2 6-2 0,-7 9 0 16,-8 8-10-16,-1 11 7 16,-8 2-10-16,0 0-1 0,0 0-16 15,0 0-52-15,0 15-110 16,0 12-180-16</inkml:trace>
  <inkml:trace contextRef="#ctx0" brushRef="#br2" timeOffset="58415">23887 14992 396 0,'0'0'190'0,"0"0"-103"15,0 0 23-15,0 0-2 16,0 0-40-16,0 0-23 16,0 0 16-16,7-36 0 15,3 24-32-15,1 0 22 16,-2-3-1-16,2 3-9 16,-2-3 1-16,5 9-19 15,-5-7-2-15,2 7-3 16,-2 6-11-16,-6 0-7 15,8 0 0-15,-4 0 0 16,6 6 0-16,-6 19-2 0,-4 8 2 16,0 6 4-16,-3 6 1 15,0-2 3-15,0-8-5 16,3-10-2-16,5-4-1 16,-2-7 4-16,3-7-4 15,5-7 1-15,0 0 2 16,6 0 4-16,0 0 2 15,-1-27-1-15,1-4-2 16,-3 4-3-16,-11 0 0 16,-1 3 2-16,-5 6-2 15,0-3-3-15,-14 15-43 16,-15 0-147-16,-9 6-200 0</inkml:trace>
  <inkml:trace contextRef="#ctx0" brushRef="#br2" timeOffset="60367">24048 14956 125 0,'0'0'132'0,"0"0"-47"0,0 0 22 15,0 0-18-15,0 0-13 16,0 0-1-16,-14-27-10 16,14 27-9-16,0 0 17 15,0 0-11-15,0-3-35 16,0 3-9-16,0-3-1 15,0 3-6-15,0-6 1 0,0 0 10 16,0-3-2 0,14 3-5-16,-2 0-8 0,-1 0-2 15,-8 6-4-15,-3 0 0 16,0 0-1-16,0 0 0 16,6 0-6-16,5 18 5 15,-1 3 2-15,3 0-1 16,-6-6 0-16,-4 9-1 15,-3-3 0-15,0-3 2 16,0 6 1-16,-30 0-2 16,-4-9 1-16,2-3 1 15,-9-12 1-15,12 0-3 0,-2 0 4 16,1 0 1 0,10 0-2-16,3-6-3 0,11 0 3 15,3 6-3-15,3 0-2 16,0 0-46-16,0 0-92 15,0 0-83-15,23 6-135 16</inkml:trace>
  <inkml:trace contextRef="#ctx0" brushRef="#br2" timeOffset="61092">24251 14911 443 0,'0'0'140'0,"0"0"-52"15,0 0-2-15,0 0-14 16,0 0 2-16,0 0-4 16,-9-67-10-16,2 67-33 15,0 0 4-15,4 0 4 16,-1 0-14-16,-2 0-8 15,-8 0-13-15,0 19 1 16,-1 14 8-16,1 9-9 16,11 9 0-16,3 9 0 15,0-6 0-15,0-6-1 16,20-14-7 0,6-16 0-16,4-9 7 15,1-9 2 1,-5 0-3-16,0 0 5 15,-8 0 0-15,-5-27 7 16,-6-7-3 0,-7-5 12-16,0-9 19 15,0 0-9-15,0-3-3 16,-20 3-2-16,-10 6-7 0,2 15-6 16,5 15 6-16,7 6 6 0,2 6-5 15,4 0-18-15,-6 0-13 16,-1 21 13-16,3 12 7 15,8-9-7 1,6 6-1-16,0 0-4 0,0 0-2 16,14-3-3-1,15-9-1 1,1-9-4-16,10-9 7 16,0 0 6-16,7-6 2 0,-4-24 5 15,-5-3-2-15,-1 0 7 16,-14 0-6-1,0 6 2-15,0 0 3 0,-13 15-4 16,1 5-5-16,3 7 0 16,1 0-1-16,16 0-7 15,-5 25 3 1,1 14 2-16,-7 3 2 0,-6-9 1 16,-2-3-1-16,-1-6 1 15,-8-5 0-15,8-11 1 0,-8-2 0 16,3-6-2-16,1 0 1 15,13 0-44-15,23-6-169 0,21-48-169 16</inkml:trace>
  <inkml:trace contextRef="#ctx0" brushRef="#br2" timeOffset="61569">24933 14141 732 0,'0'0'178'16,"0"0"-57"-16,0 0 21 0,0 0-32 15,0 0-23-15,0 0-26 16,-77-73-10-16,77 71-19 16,10-4-31-16,17-1 2 15,16 1-3-15,4 4 7 16,-4 2-7-16,-9 0 0 16,-11 0 1-16,-9 0-1 15,-7 6-2-15,-1 21 1 16,-3 21 1-16,2 18 8 15,-5 21 16-15,0 21 5 32,0 13-13-32,0 5-5 0,0 1 0 15,0-13-6-15,0-12-1 32,15-15-3-32,2 0 6 15,-6 1-3-15,1-13 3 16,-4-3 3-16,-8-24 0 15,0-15-5-15,0-12-3 16,0-11 1-16,0-10-3 0,0 0 2 16,-28 0-2-16,-18 0 11 0,-18 0-11 15,1 0-48-15,2 0-60 16,18-6-83 0,19-1-123-16,24-20-231 15</inkml:trace>
  <inkml:trace contextRef="#ctx0" brushRef="#br2" timeOffset="64533">21220 14303 245 0,'0'0'324'16,"0"0"-157"-16,0 0-5 15,0 0-43-15,0 0-37 16,0 0 0-16,26-72-9 0,-26 72-29 15,0 0 1-15,-12 0-25 16,-25 0-11-16,-10 0-1 16,-4 0-8-16,12 9 0 15,8 3-1-15,14-6-4 16,11 3 5-16,0-3-2 16,3 13-2-16,-5 4 4 15,2 16 0-15,3 7 0 16,3 4 1-16,0 20-3 15,0 5 4-15,0 6 0 16,0 0-2-16,0 4 3 16,0 5 1-16,0 0 0 15,0 4 0-15,0-5 3 16,0-7-2-16,3-10-2 0,3-24 2 16,-3-18-3-16,-3-15-2 15,5-15 2-15,-5 0 3 16,0 0 5-16,0 0 6 15,0 0 1-15,3 0 1 16,0 0-3-16,3 0-8 16,17 0-7-16,25 0 1 15,11-6-1-15,28 0 4 16,5 0-4-16,-2-3-153 16,3-3-168-16,4-9-678 15</inkml:trace>
  <inkml:trace contextRef="#ctx0" brushRef="#br2" timeOffset="65256">25280 13834 677 0,'0'0'226'16,"0"0"-104"-16,0 0 31 15,0 0-16-15,0 0-33 16,0 0-39-16,0 0-8 16,-9-30-18-16,12 27-28 0,17 3-11 15,7 15-1 1,13 42 1-16,10 34 6 0,1 23 9 16,-16 30 2-16,-11 24-3 31,-24 16-3-31,0-1 2 0,-13-17-9 15,-36-19 0-15,-12-12-2 16,-13-8-2-16,-5-13-28 16,-5-21-125-16,6-5-336 15</inkml:trace>
  <inkml:trace contextRef="#ctx0" brushRef="#br2" timeOffset="66724">12287 16069 731 0,'0'0'191'0,"0"0"-94"16,0 0 28-16,0 0 2 15,0 0-42-15,0 0-7 16,26-33-16 0,-26 33-19-16,0 0-10 0,0 0-13 15,-9 0-13-15,-11 0-7 16,-14 0-2-16,-3 0-4 16,4 0 0-16,-1 12 5 15,8 15-9-15,5 0 3 16,4 0 0-16,11-6-5 15,6-3-8-15,0-3-6 16,0-3-6-16,0 3-2 16,3-3-4-16,14-3-6 15,3 3 17-15,-3-6 15 16,-4 0 2-16,-2-3 4 16,-5 9 0-16,0 0-2 0,5 3 0 15,-2 4-23-15,2 2 31 31,6-9 2-31,-1 3 1 0,1-3-1 16,3 9-1-16,-6-13-1 16,-8 11 0-16,-6-7-2 15,0 3-9-15,0-3 1 0,0 3 10 16,-17 3 4 0,-16 6 13-16,-7 6-9 15,0 3-5-15,3-6 1 16,10 0-4-1,10-12 1-15,11-9-2 0,6 0 1 0,0-6-1 16,0 0-1-16,0 0 2 16,0 0 2-16,0 0 1 15,0 0 0-15,0 0 6 0,0 0-6 16,0 0-3-16,3 0-1 16,0 7-4-16,3 20 5 15,5 6 15-15,-5 9 9 16,2 12-3-16,-2 6-3 15,-6 12 3-15,4-12-6 16,2 1-8-16,-3-20 1 16,8-14-6-16,3-2 0 15,-2-10 1 1,8-9-1-16,7-6-1 16,13 0 11-1,14 0 1-15,16-12-3 16,14-22-9-16,2-7-1 0,1-13-42 15,-9-1-89-15,-15 16-123 16,-16 12-296-16</inkml:trace>
  <inkml:trace contextRef="#ctx0" brushRef="#br2" timeOffset="67706">13887 16914 672 0,'0'0'291'15,"0"0"-166"-15,0 0 1 0,0 0-3 16,0 0-43-16,-180-120-28 16,137 111-14-16,5 9-17 15,6 0-21-15,-2 0-1 16,1 6-3-16,2 15-3 15,8 12 6-15,3 3 1 16,7 3 0-16,13 0-6 16,0-6 5-16,0-6-7 15,10-18-6-15,19-3-13 16,8-6 14-16,4 0 13 16,-1-27 7-16,0-27-2 0,-4-6 1 15,-2-12 8-15,0-3 4 16,-11-7 17-1,1-5-3 1,-15 0-14-16,-9 6 6 16,0 15-6-16,0 20-1 15,-6 19-7 1,-11 15 10-16,7 12-4 16,0 0-16-16,3 0-12 0,-10 18 1 0,0 28 9 15,2 23 2-15,1 18 0 16,14 6 1-1,0 0 0-15,37 1-1 16,16-4 0 0,7-18-1-16,1-24-5 15,-6-21-10-15,0-21 13 16,-12-6 2-16,1 0 1 16,-12-33 0-16,-1-9 3 0,-11-9 1 15,-7 3 0 1,-6 6 2-16,-7 3-3 15,0 18 0-15,0 2-1 0,0 19 5 0,0 0-7 16,0 0-5-16,0 0-8 0,0 6 0 0,0 21-13 16,0 7 25-16,13 5 0 15,7-18-2-15,3-3-11 16,5-9 9-16,-5-3-6 16,1-6 10-16,-7 0-4 15,-5 0 4-15,-1 0 1 16,-2-6 4-16,-6-15-3 15,-3-6 2-15,0-6 6 16,0 0-6 0,0-1 1-16,-12 7-2 15,-2 6 2-15,8 9-2 0,-2 12 1 16,5 0-3-16,3 0-5 0,0 0-9 16,0 0-3-16,0 27-6 15,3 13 23-15,22-1 3 16,4-3-3-16,9-3 2 15,-6-6-2-15,-1-3 2 16,-11-9-1-16,-7-3-1 0,-10-3 0 16,-3-3-1-16,0 0 1 15,0 0-2-15,-16-3-12 16,-24-3-9-16,-11 0-74 16,-2 0-141-16,10 0-84 15,12-21-263-15</inkml:trace>
  <inkml:trace contextRef="#ctx0" brushRef="#br2" timeOffset="67972">14251 16403 651 0,'0'0'157'0,"0"0"-13"0,0 0 11 16,0 0-32-16,0 0-76 15,0 0-6-15,-49-25-19 16,49 25-22-16,0 0-1 15,0 0-6-15,0 7 5 16,0-1-5-16,0 0 3 16,6-6 4-16,11 0 3 15,-6 0-3-15,-2 0 17 16,-3 0-14-16,-6-12 9 16,0-3 1-16,-9 2-13 15,-21 5-45-15,-4 8-69 16,11 0-96-16,17 2-108 15</inkml:trace>
  <inkml:trace contextRef="#ctx0" brushRef="#br2" timeOffset="68336">14633 16490 643 0,'0'0'237'0,"0"0"-90"0,0 0-11 16,0 0-48-16,0 0-53 16,0 0-35-16,0 9-1 0,0 36 1 15,0 15 7 1,0 3 6-16,0 3-7 0,0 1-3 16,3-7 2-16,4 0-4 15,0-15 2-15,-1-24-3 16,2-6-6-16,-5-15-40 15,0 0 14-15,-3 0 22 16,0-21-8-16,0-12-18 16,-14 0 36-16,-6-3 0 15,4 6 0-15,-1 9 1 16,6 6 3-16,8 9 5 16,3 0 1-16,0-9 0 15,31 3-9-15,25-9-1 16,14 2 0-16,4 5 0 15,2-5-2-15,-12 10-109 0,-10 3-208 16</inkml:trace>
  <inkml:trace contextRef="#ctx0" brushRef="#br2" timeOffset="70146">15288 16343 312 0,'0'0'292'0,"0"0"-136"0,0 0-46 0,0 0 7 16,0 0-3-1,0 0-11-15,30-73-35 0,-30 65 11 16,0 1-21-16,-26-5-47 16,-9 0-11-16,0 6 0 15,4 6 2-15,4 0-2 16,10 0 0-16,3 0-6 16,8 0 6-16,-3 0-1 15,1 0 1-15,2 18-2 16,0 9-2-16,-2 15 4 15,5 10 1-15,3 2 0 16,0 0 0-16,0 12 0 16,0 6-1-16,0-3 0 15,0-2 1-15,0-1 0 16,0-12-1 0,0 0 2-16,0-15-1 15,0-6 0 1,0-6-1-1,0-6 0-15,11 0 1 16,-2-2 1 0,8-5-2-16,0-1 0 0,0 1 0 15,6-7-82-15,-2-7-141 16,2 0-154-16</inkml:trace>
  <inkml:trace contextRef="#ctx0" brushRef="#br2" timeOffset="71060">15324 16839 624 0,'0'0'186'0,"0"0"-50"0,0 0-8 0,0 0-26 15,0 0-45-15,0 0-3 16,-3-114-18-16,3 87-15 16,0 14-13-16,8 1-6 15,-2 6-2-15,-6 6-2 16,6 0-4-16,8 0-6 15,6 18 7-15,0 16 2 16,-4 13-4-16,-2 5 0 16,-8 2 7-16,-1-6-1 15,1-3 0 1,-3-18 1-16,3-12 0 16,-3-9 0-16,2-6-3 0,-2 0 3 15,-3 0 5-15,6 0-4 16,0-15 5-16,5-18-4 15,-1-12 0-15,7-9 1 16,0-6-2-16,0 12-1 16,-8 9 0-16,2 18 1 0,-8 14 0 15,-3 7-2 1,0 0 0-16,3 0-13 0,11 9-7 16,2 18 10-16,4 6 11 15,-3 1 0 1,3-7 0-16,3 3 0 15,-3-9 1-15,-3-6-1 16,-4-9 1-16,4-6 1 0,0 0-2 16,3 0 2-16,10-18 2 15,1-12 1-15,-8-3-1 16,-6 0 3-16,-8 6-2 16,-9 0 0-1,0-7 1-15,0 1 3 16,-3 0-8-16,-14 12 14 15,-3 9 5-15,-3 3-1 16,-1 9-12-16,1 0 1 16,0 0-8-16,6 9-11 15,7 16 5-15,10 16 3 16,0 5 2-16,0 8 1 16,16-6 0-16,15-3 0 0,2-3-1 15,4-15-1 1,0-9-1-1,3-15 0-15,-1-3 3 16,-2 0 1-16,-3-21 2 16,-7-12 2-1,-13-6-1-15,-5 9 1 16,-6-9 3-16,-3 12-1 16,0-6 8-16,0 12 5 15,0 8-3-15,0 7 8 16,0 6-2-16,0 0-23 0,0 0-1 0,0 12-23 15,0 22 0-15,0 7 24 0,3 5 3 16,11-13 0-16,3 3-2 16,0-9 1-1,-1-9 0-15,4-3-2 0,0-9-3 16,0-6-23-16,3 0-31 16,4-21-49-16,1-18-83 15,-13-9-49-15,-7 3-116 16</inkml:trace>
  <inkml:trace contextRef="#ctx0" brushRef="#br2" timeOffset="71331">16217 16556 385 0,'0'0'164'0,"0"0"-35"0,0 0-4 16,0 0-29-16,0 0-22 0,0 0-14 15,-147-45 2 1,147 45-9-16,0 0-28 0,0 0-4 16,0-6 0-16,0 0-16 15,0 6-5-15,0-3-5 16,3 0 1-16,5 0 4 15,1-9 0-15,5 0 18 16,-5 3-7-16,-9-3-11 16,0 6-14-16,0 6-42 15,0 0-26-15,0 0-75 16,3 18-129-16,14 9-273 16</inkml:trace>
  <inkml:trace contextRef="#ctx0" brushRef="#br2" timeOffset="72551">16552 16739 603 0,'0'0'230'0,"0"0"-102"0,0 0-8 0,0 0 2 16,0 0-64-16,0 0-10 15,-127-108-26-15,99 108-21 16,8 0-1-16,4 0-1 15,5 21-10-15,8 12 7 16,3 7-14-16,0 1 2 16,0-1-18-16,17-1 1 15,10-12 0-15,7-12-7 16,-2-3 18 0,-5-12 18-16,-10 0 3 15,0 0 1-15,-14 0 1 16,0 0 0-16,-3 0 1 15,0 21-2-15,0 12-2 0,0 21 2 0,3 12 34 16,-3 3 7-16,8 4-11 16,1-7-6-16,2 0-7 15,1-12-7-15,-4 0-1 16,1-6-4-16,-2-8-1 16,-7-13-1-1,0-6 4-15,0-9-7 16,-24-12 0-16,-11 0 10 0,-9 0-10 15,1-6 4-15,6-27-8 16,10 6 5-16,13-7-2 16,14 7-4-16,0-12 0 15,38-3-3 1,17-12 6-16,23-6-18 16,6-12 3-16,-11-3 1 15,-7-4 14-15,-12-2 4 16,-13 6 0-16,-15-3 2 0,-12 17 11 15,-8 20 19-15,-6 13 16 16,0 8 13-16,0 7-12 16,-6 1-18-16,-5 10-8 15,8 2-4-15,0 0-2 0,0 0-18 16,3 0-1-16,-5 0-9 0,-1 29-3 16,-6 23 11-16,-2 8 1 15,11-6 2-15,3 6-2 16,0-6 0-16,3-12 0 15,14-9-1-15,3-15-3 16,-5-9-8-16,3-9-9 16,2 0-1-16,3 0 17 15,-3-9 5-15,0-18 6 16,-3-6-4-16,-4 0-2 16,-2 6 1-16,-5 9-1 15,-3 15 4-15,-3 3-4 16,8 0-3-16,4 0-9 0,8 0 8 15,3 21 1-15,12-6 1 16,-6 3 1-16,5-9 1 16,3-3 1-16,-7-6-1 15,-1 0-1-15,-6 0 1 16,2-15 3-16,-5-18 0 16,-7-6 0-16,1-3 2 15,-8-3-2-15,0-3 2 16,-6 0 2-16,0 8 10 15,0 13 6-15,-9 9-3 16,-5 12 0-16,8 3-6 16,3 3-6-16,3 0-8 15,0 0-7-15,0 0-1 0,0 27-6 16,-7 15 14-16,3 12 0 16,1 0 1-16,3 4-1 15,0-16 0-15,0-9-5 16,0-6-5-16,0-9-9 15,0-15 7-15,3-3 2 16,8 0-2-16,-2 0 0 16,8 0 11-16,0 0 1 15,-5-15 1-15,2 0 3 16,-3 3-3-16,-1 6-1 16,3 6-1-16,3 0-1 15,1 0-5-15,3 12 2 16,-6 15-2-16,-1 0-12 15,-6 0 3-15,-7-14-17 16,0 7 2-16,0-11-9 16,-31 9 4-1,-15-9 2-15,2-3-62 16,12 0-10 0,15-6 3-16,17 0-65 0,0 0-22 0,23-14-310 15</inkml:trace>
  <inkml:trace contextRef="#ctx0" brushRef="#br2" timeOffset="73101">17715 16827 447 0,'0'0'196'0,"0"0"-68"0,0 0-5 0,0 0 1 15,0 0-52 1,0 0-16-16,0-33 4 0,0 33-28 16,0 0-29-16,0 0-3 15,-3 18-13-15,-8 21 13 16,5 9 9-16,6 6-5 15,0-6-1-15,0-3-2 16,20-11-1-16,6-14 0 16,4-7 0-16,4-13-1 15,-8 0 1-15,-3-13 10 16,-3-20-1-16,-6-12-4 16,-7 3 4-16,-7-6-2 15,0-3 12-15,0 9 16 16,-14 3-10-16,-13 12-8 15,-2 6 4-15,2 8 0 16,0 13-21-16,-3 0 0 0,4 0-5 16,-2 34 4-16,15 5 1 15,10 9-1-15,3-3 1 16,0 3-2-16,30-9 1 16,7-12-1-16,0-12-6 15,-1-15-16-15,1 0 18 16,0 0 6-16,-1-27 3 15,-5-6-2-15,-2 0 0 16,-2 6 1 0,-10 0-1-16,0 15-1 0,-3 9 0 15,1 3-1-15,2 0-3 16,0 21-5-16,4 18 2 16,-1 9-4-16,0-2 11 0,-3-5 0 15,-2-8 3 1,2-5-4-16,1-10 1 15,2-9-17 1,6-9-127-16,11 0-212 0</inkml:trace>
  <inkml:trace contextRef="#ctx0" brushRef="#br2" timeOffset="73457">18333 16322 787 0,'0'0'131'0,"0"0"-3"0,0 0 12 16,0 0-42-16,0 0-79 16,0 0-2-16,82-91 3 15,-54 85-2-15,-4 3-3 16,-7 3-10-16,1 0-2 16,2 0 2-16,1 15 0 15,-4 18 2-15,0 7-3 16,-3 14 14-16,-2 6 14 15,5 0-10-15,-8 9-6 47,5 9-6-47,-4 10-2 0,-3-1 0 0,0 0 2 16,-1-6-4-16,2-9 2 0,-2-24-5 0,3-8 1 0,-4-13-2 16,-5-15 0-16,0-3-1 15,0-3-1-15,0 0-1 16,0 0-18-16,-17 3-13 15,6-9-175-15,11 0-117 16</inkml:trace>
  <inkml:trace contextRef="#ctx0" brushRef="#br2" timeOffset="74990">19242 16658 262 0,'0'0'387'15,"0"0"-227"-15,0 0 1 16,0 0-26-16,0 0-11 15,0 0-35-15,-54-21-10 16,54 15-15-16,0 6-24 16,0-6-14-16,0 6-23 0,31 0-3 15,29-6-13 1,27 0 13-16,26-3 8 0,0 3-8 16,-15-6-6-1,-35 9-101-15,-33 3-23 16,-30 0-69-16,0 9-45 15,-33 12-329-15</inkml:trace>
  <inkml:trace contextRef="#ctx0" brushRef="#br2" timeOffset="75135">19369 16827 594 0,'0'0'234'16,"0"0"-126"-16,0 0 6 0,0 0-25 15,0 0-51-15,0 0-23 16,167-48-9-16,-77 27-6 15,14 2 0-15,6 5-8 16,-3 1-141-16,-14 7-168 16</inkml:trace>
  <inkml:trace contextRef="#ctx0" brushRef="#br2" timeOffset="76070">20558 16727 769 0,'0'0'221'0,"0"0"-105"0,0 0 11 0,0 0-7 16,0 0-36-16,8-171-30 16,-13 153-5-16,-15-3-11 15,-3 9-14-15,3 6-11 16,4 3-7-16,2 3-6 15,-3 0-3-15,-6 0 3 16,-4 9 1-16,-2 18-1 16,4 6 0-16,13 6-2 15,9-3 1-15,3 3-2 16,0 1-1-16,26-20-4 16,11-13-3-16,7-7-3 15,-1 0 14-15,0-34 4 16,-2-20 2-16,-6-6 3 15,-4-6 5-15,-7-9 5 0,-7-10 2 16,-5-2-2-16,-9-3-5 16,-3 9-6 15,0 15 1-31,0 12 0 16,0 23 0-16,-3 23 9 0,0 8-7 0,-3 0-8 15,3 0-3-15,-5 0-13 16,-1 33-4-16,-8 33 15 15,0 21 2-15,-4 15 3 0,12-8 2 16,9-1-5-16,0-12 1 16,17-6 0-16,19-9-1 15,4-20 0-15,0-25 0 16,-2-9-6 0,-6-12 2-1,2 0 4 1,-7 0 0-16,-1-19 3 0,-6-8-1 15,-3 0 3-15,-6 0-3 16,-8 13-2-16,-3 7 5 0,0 1-5 16,0 6 0-16,0 0-4 0,0 0-4 0,0 6-3 15,0 21 2-15,0 3 7 16,13 7 1-16,7-10 1 16,3 0-1-1,5-19 1-15,-2 5-1 16,7-13-3-16,15 0-2 0,-2-21 4 15,-2-18 2-15,-4-9 1 16,-17 8 1-16,-13 7-2 16,-10-6 2-16,0 12 1 15,0 0-2-15,0 12 1 16,-10 3-4-16,3 12 0 16,4 0-7-16,-1 0-4 0,1 18-15 15,3 30 28-15,0 6-2 16,0-6 4-16,10 4 1 15,7-11-3-15,0-14 0 16,-8-2 3-16,-4-4-2 16,-5-6-1-16,0 3-9 15,-20-9-22 1,-32-3-36-16,0-6-101 16,-6 0-2-16,12-12-9 15,9-15-55-15,13-7-91 16</inkml:trace>
  <inkml:trace contextRef="#ctx0" brushRef="#br2" timeOffset="76275">21020 16499 396 0,'0'0'174'0,"0"0"-42"16,0 0 13-16,0 0-3 15,-14-162-52-15,11 147-16 16,3 3 14-16,-3 5-29 16,0 7 3-16,3-6-30 15,0 6-32-15,0 0-5 0,-5 6-79 16,5 28-169-1,0 1 80-15,37-4-522 0</inkml:trace>
  <inkml:trace contextRef="#ctx0" brushRef="#br2" timeOffset="76593">21628 16084 883 0,'0'0'187'0,"0"0"-68"0,0 0 45 16,0 0-43-16,0 0-66 16,0 0-33-16,-30-6-22 15,23 66 4-15,-3 18-2 0,4 9 3 16,1-5 0-16,2-10-3 16,3-12 0-16,0-12-2 15,0-15 2-15,0-18-4 16,0-9 1-16,0-6-24 15,0 0-5-15,0 0 3 16,-12 0 12-16,-8-9-7 16,0-18-11-16,-1 9 30 15,4 6 0-15,8 9 1 16,-2-3-3-16,11 6 5 16,0-6 0-16,0 6-2 15,0 0-1-15,11-6-11 16,32 6-13-16,24-12 26 0,17-3 1 15,0 6-53-15,-12-3-164 16,-11 6-129-16</inkml:trace>
  <inkml:trace contextRef="#ctx0" brushRef="#br2" timeOffset="78011">22437 16102 726 0,'0'0'271'0,"0"0"-168"0,0 0 45 16,0 0-35-16,0 0-23 16,0 0-25-16,0-106-13 15,0 106-29-15,0 0-21 16,0 13-2-16,0 41-16 15,-3 24 16-15,-17 30 4 16,0-6-4-16,3 4 2 16,3-19 1-16,4-14 0 15,4-17-3-15,1-17 0 16,5-12 0-16,0-8-21 0,0-17-65 16,-3-2-21-1,-3 0 35-15,-8-21 17 0,2-20-75 16,-2-5 84-16,-3 4 45 15,0-3-10-15,-2 12 11 16,2 6 0-16,0 0-3 16,8 12 3-16,4 3 10 15,2 6 7-15,3 6 12 16,0 0-11-16,0 0-5 16,31 0-10-16,19 0 26 15,19 0 2-15,15-9-8 16,9-22-6-16,-1-4 3 15,-16-5 3-15,-16 1 16 16,-20-3-1-16,-16 3 13 16,-15 0 2-16,-9 6-9 15,0 3 5-15,0 12-14 0,-3 3-8 16,-3 15 0-16,-1 0-15 16,4 0-12-16,3 0 0 15,-7 0-16-15,-3 30-5 16,-7 27 21-16,0 12 10 15,0 10-9-15,8-4 4 16,3-9-2-16,2 0-1 16,4-18-2-16,0-21-2 15,0-9 0-15,0-15-7 16,10-3-3-16,16 0 5 16,5-3 4-16,5-21 4 15,-2-9-2-15,-5 3 1 16,-1 3-2-16,-5 3-3 0,-7 9-1 15,-8 9 0-15,-5 6-2 16,0 0 1-16,3 0 0 16,5 0-3-16,1 0 2 15,2 12 4-15,0 3 0 16,-1-9 4-16,-2 0 0 16,-5-6 0-16,-3 0 1 15,5 0 1-15,-8 0 0 16,0 0 0-16,0 0 2 15,0 0 3-15,6 0-4 16,0-12 4-16,5-9-6 16,-2-6 2-16,-6 9 0 15,-3 9 0-15,3 3 1 16,-3 6-1-16,0 0-3 16,5 0 0-16,1 0-4 15,4 0-4-15,7 6 2 0,6 9 4 16,0 6 2-16,0 6-1 15,-6-3-3-15,0 3 4 16,-7 0-2-16,-6-6 0 16,-4-6 1-16,0-3-3 15,0 0-3-15,0 1 0 16,-20-5 2-16,-14-8-3 16,5 0-15-16,5 0-2 15,10 0 2-15,14-21 4 0,0-6-48 16,24-6 16-1,30 0 26-15,5 0-19 0,-2 12-6 16,-16 0 33-16,-12 9 15 16,-9-3 2-16,-6 3 0 15,-1 0 8-15,-6 5 9 16,-4 1 18-16,-3 6 20 16,0 0-1-16,0 0-36 15,0 0-18-15,0 6-13 16,0 21 13-16,0 7 2 15,0 5 1-15,0-12-2 16,0 6 2-16,17-12 0 16,7-3-2-16,2-12 5 0,4-3-1 15,-3-3-1 1,3 0 9-16,-4-9-4 0,-9-15 5 16,-3-9 15-16,-14 3-3 15,0-9-7-15,0-7-5 16,-14 11-2-16,-18-5-12 15,-9 20-5-15,7 1-1 16,5 13-4-16,12 6-21 16,11 0-64-16,6 25-57 15,0 10-29-15,32-2-106 16,2-2-150-16</inkml:trace>
  <inkml:trace contextRef="#ctx0" brushRef="#br2" timeOffset="79074">23643 16457 317 0,'0'0'253'0,"0"0"-93"0,0 0 13 15,0 0-33-15,0 0-36 16,0 0-22-16,23 0-11 16,-23 0-22-16,0 0-36 15,0 6-13-15,0 3 0 16,0 9 0-16,4 3 0 16,9 0 4-16,8-9-4 15,2 0 6-15,3-3-2 16,1-3-4-16,-7-6 4 15,-3 0-3-15,-3 0 4 16,-8 0-1-16,3 0-1 16,-4 0 4-16,-2 0 1 15,0-6-5-15,-3 0 4 0,0 6-3 16,0 0-4-16,0 0-6 16,6 0-1-16,2 0-1 15,4 0 2-15,9 0 6 16,5 0 0-16,11 0 4 15,7 0-4-15,5 0 4 16,-1-9-1-16,-1-9 1 16,-12-3-1-16,-7 0 1 15,-11-6 4-15,-13 3 20 16,-4 3 27-16,0-6-17 16,-11 0-22-16,-19 0-12 15,-4 12 3-15,2 5-7 0,1 10 0 16,7 0-10-1,7 0 6-15,5 25 1 0,9 8 1 16,3 6 4-16,0-9-4 16,0-6-1-16,3-9 2 15,3-3 1-15,0-9-3 16,5 3 1-16,-5 0 2 16,2 6 0-16,1 3 3 15,-2 6-3-15,3 9-1 16,-3 12 1-16,-4 18-1 15,0 7 1-15,1 8 2 16,0 12 0-16,2-9-1 16,3-3 1-16,5-14-2 0,0-14 1 15,-8-1 0 1,-3-19 0-16,-3-6-1 0,0-9 0 16,0-12-1-16,0 6-4 15,-6-6 5-15,-17 0 4 16,0 0 3-16,-1-27-2 15,1-18-5-15,6-9-15 16,9-7-15-16,8-5-2 16,0-9 17-16,17 9 1 15,20-9 4-15,4 9 10 16,-1 5 1-16,4 7 1 16,-1-3-2-16,3 9 1 0,-2-6 3 15,-1 0 2 1,-10 0 8-16,-2 2-2 0,-8 4 2 15,-9 3 2-15,-11 9 7 16,-3 9-6-16,0 6 0 16,0 15 1-16,0 0 0 15,-8 6-16-15,2 0-2 16,-3 0-13-16,-8 27 3 16,-3 18 10-16,0 16 5 15,6 1-3-15,4 5-1 16,7-1-1-16,0-6 3 15,3-12-2-15,0-9-1 16,0-24-3-16,0-9-6 16,0-6 1-16,12 0 2 15,19 0 6-15,2-15 2 0,7-3 3 16,-2 3-3-16,-12 15-2 16,-6 0-1-16,-3 0 0 15,0 0-3-15,-8 6-7 16,-5 21-89-16,2 0-158 15,8-6-178-15</inkml:trace>
  <inkml:trace contextRef="#ctx0" brushRef="#br2" timeOffset="80179">24856 16289 908 0,'0'0'119'16,"0"0"60"-16,0 0-3 15,0 0-84-15,0 0-50 16,0 0-21-16,-10-4-21 16,1 49 0-16,-5 16 21 15,-3 11-7-15,11-15-3 16,0 0-3-16,6-15-1 16,0-17-3-16,0-17-3 15,0-8 0-15,0 0 2 16,0 0 10-16,9-6 26 15,8-36 10-15,0-18-31 16,2-18-3-16,-2-10-8 16,-3-8-2-1,0-9-2-15,-5 6 2 0,-3 9-5 16,2 23 0-16,-5 26 2 0,-3 22-2 16,3 13 0-16,-3 6-1 15,0 0-4-15,0 6-6 16,0 42-8-16,6 25 10 15,-3 14 9-15,5 0 2 16,-2-15-2-16,4 3 1 16,0-21-1-16,4-8-1 15,-1-17-14-15,4-10-2 16,-3-19-4-16,1 0-2 16,2 0 20-16,3-15 3 0,1-16 2 15,-4-2 0 1,-5 4 1-16,2-2-1 0,-8 16-1 15,-1 3 2-15,-5 12-3 16,3 0-4-16,0 12-4 16,-3 28-6-16,3 14 13 15,-3 6 1-15,0-12-2 16,0 3 0-16,0-21 2 16,3-6 1-16,8-18 4 15,-5-3-5-15,1-3 0 16,0 0 0-16,3 0 3 15,7-9 3-15,0-18-3 16,-5 0 0-16,5-6 3 16,-3 6-6-16,2-6 0 15,-6 6 3-15,-3 15 0 0,-7 6-1 16,0 6-2 0,0 0-1-16,0 12-12 0,0 30 5 15,0 9 4-15,0 3 8 16,0-6-1-16,0-15-3 15,0-6 0-15,6-15-2 16,-1-12 1-16,1 0 2 16,0 0 2-16,5 0 3 15,1-18 2-15,8-11-2 16,0-5 0-16,4 1-3 0,4 0-1 16,-5 9-1-1,-8 15-2-15,-1 3 0 0,-7 6-2 16,3 0-6-1,0 0 3-15,1 27-2 0,-5 6 3 16,0 0 0-16,2 0 5 16,4-6 0-16,5-6-2 15,3-15 2-15,4 0-4 16,-1-6 2-16,0 0 2 16,-3 0 1-16,3-20 2 15,-9-5-2-15,0 4 2 16,-4-6-1-16,4 6-2 15,-5 3 1-15,2 9-1 16,1 3-4-16,-1 6 4 16,-5 0-5-16,8 0-1 15,-4 0-2-15,-4 15-6 16,1 6-2-16,-3-3-6 0,-1 1-22 16,-3 1-38-16,0-11-49 15,0-3-89-15,0-6-105 16</inkml:trace>
  <inkml:trace contextRef="#ctx0" brushRef="#br2" timeOffset="80533">25375 16114 553 0,'0'0'267'16,"0"0"-170"-16,0 0 11 16,0 0-10-16,0 0-39 15,0 0-24-15,-101-57-9 16,81 57-3-16,11 6-19 16,4 15-4-16,5-3-1 15,0-3 1-15,28-3 0 16,5-12 3-16,1 0 6 15,-8 0 6-15,-12 0-1 16,-14-21-9-16,0 9-5 16,-37-3-125-16,-30 3-265 15</inkml:trace>
  <inkml:trace contextRef="#ctx0" brushRef="#br2" timeOffset="81276">22279 16285 636 0,'0'0'151'0,"0"0"-20"16,0 0 4-16,0 0-44 0,0 0-13 15,0 0-12 1,-143-48-4-16,143 48-17 0,0 0-18 16,0-6-9-16,3-3 8 15,35-18 0-15,14-3 9 16,26-12-24-16,18-3 3 15,14-3-8-15,0 6 1 16,-22 9 3-16,-35 12-5 16,-30 15 2-16,-23-1 3 15,0 7-10-15,-23 0-3 16,-26 0-56-16,-23 0-20 16,2 15-37-16,13 6-27 0,7 4-15 15,18-11-46 1,7 5 10-16,16-19 121 0,6 2 73 15,3-2 7-15,0 0 12 16,0 0 32-16,0 0 88 16,0 0 37-16,0 0-66 15,0 0-16-15,0 0-11 16,0 0-15-16,0 0-5 16,3 10-37-16,0 20-16 15,-3 21 14-15,0 18 35 16,0 12-21-16,0 12 13 15,0-5 1-15,0 5-32 16,0-15-17-16,0-9 1 16,0-2-4-16,0-13 0 15,0 0-3-15,0-3-116 16,6-15-271-16,11-9-363 16</inkml:trace>
  <inkml:trace contextRef="#ctx0" brushRef="#br2" timeOffset="81924">26214 16189 1026 0,'0'0'71'0,"0"0"12"16,0 0 92-16,0 0-93 15,0 0-51-15,0 0-9 16,-78-54 12-16,75 54-26 16,3 0-8-16,0 0-6 15,0 0 5-15,0 3 1 16,0 9 0-16,0-6-1 16,0-6-9-16,0 0 3 15,9 0 7-15,8 0 16 16,0-21-1-16,-3 9-9 15,-7-6-2-15,-7 9-2 0,0 3-2 16,0 0-11-16,-24 6-93 16,-16 0-126-16,0 0-182 15</inkml:trace>
  <inkml:trace contextRef="#ctx0" brushRef="#br2" timeOffset="82021">25942 16538 739 0,'0'0'152'0,"0"0"-35"0,0 0 40 16,0 0-68-16,0 0-68 15,0 0 3-15,-96 141-9 0,36-68-15 16,2 2-72-16,9-3-629 16</inkml:trace>
  <inkml:trace contextRef="#ctx0" brushRef="#br2" timeOffset="84255">11321 16580 718 0,'0'0'166'0,"0"0"-147"0,0 0-11 15,0 0 9-15,0 0 1 16,0 0-14-16,81 6-4 16,-81 45 7-16,-25-3 21 0,-8 0 0 15,2-15 2-15,8-5 21 16,11-10-8-16,9-9-26 16,3 3-11-16,0-6-4 15,0 3 3-15,0 3-4 16,0 0 4-16,0-9 3 15,3-3-6-15,6 0 1 16,14 0 15-16,5 0 25 16,-2-3 20-16,-5-9-14 15,-12 6-25-15,-6 6-9 16,-3 0-13-16,0 0 2 16,0 0 0-16,0 0-4 0,0 12-7 15,0 21 7 1,8 6 32-16,-2 9-15 0,-6 6-5 15,3-6 6-15,-3 6 2 32,0-2-1-32,0-4-10 15,0-9-2-15,0-6-2 0,0-6-2 16,0-6-3 0,0-6 6-16,-3 15-5 15,-26-9 1 1,-20 13-2-1,-9-7-15-15,-6 6-127 16,-3-6-87 0,7-12-179-16</inkml:trace>
  <inkml:trace contextRef="#ctx0" brushRef="#br2" timeOffset="378417">24398 834 859 0,'0'0'236'0,"0"0"-75"16,0 0-31-16,0 0-17 15,0 0-26-15,0 0-36 0,0 0-10 16,0 0-14 0,0-15-6-16,0 15-6 0,0 30 0 15,0 21-12-15,0 22 24 16,0 10-6-16,0 8-10 16,-6-1-3-16,0 0-3 15,6-12 3-15,0-14-5 16,0-13-1-16,0-12-1 15,0-12 1-15,0-12 0 16,0-9-1-16,0-6 0 16,0 0 3-16,0 0 2 15,-11-18 6-15,2-19-5 16,-2-11-1-16,5-14-4 16,-5-26 2-16,8-17-1 15,-4-12-3-15,1 5 1 0,-5 19 1 16,5 21-2-16,-5 27 0 15,8 21 1-15,3 12-1 16,0 12 0-16,0 0-6 16,0 0-4-16,37 6-6 15,24 33 14-15,15 9 0 16,1 12 0-16,-1 9 1 16,-15 3 1-16,-15 1-7 15,-12-7 7-15,-17-6-5 16,-10-9 0-16,-7-2 1 15,0-7-8-15,-14-1 7 16,-33 5-5-16,-16-4-14 0,-13-3-13 16,1-6-4-16,15-12-23 15,16-12-31-15,29-9-55 16,15 0-95-16,26-42-159 16</inkml:trace>
  <inkml:trace contextRef="#ctx0" brushRef="#br2" timeOffset="379086">24916 885 701 0,'0'0'246'16,"0"0"-84"-16,0 0-12 0,0 0-37 15,0 0-55 1,0 0-30-16,-104 13-21 0,124-13-5 15,31 0 10-15,13-7-8 16,12-11 9-16,8-3-12 16,-4 6 4-16,-13 6-3 15,-20 9-2-15,-24 0 5 16,-15 0-5-16,-8 0 0 16,0 3 0-16,0 12-16 15,-18 0-28-15,-5 3-21 16,0 1-10-16,0-2-40 15,12 1-10-15,2-6 24 16,4-3 22-16,2-5 33 16,0-4 40-16,3 0 6 0,0 0 1 15,0 0 11-15,0 0 29 16,0 0 26-16,0 0 8 16,0 5 5-16,0 7-9 15,-7 6-10-15,-3 7 14 16,-3 11-15-16,-1 5-5 15,5 7-14 1,1 6-7-16,5 1-2 0,3 2-18 16,0-5-7-16,0-2-3 15,0-7-3-15,0-7 0 16,0-9 0-16,0-6 0 16,0-12 0-16,0-4 0 15,0-5-1-15,-9 0 0 0,-11 0 6 16,0 0-4-1,-1 0 2-15,4 0-1 0,5 0-1 16,1-2 0-16,8-4 3 16,3 3 2-16,0 0-5 15,0 3-2-15,0-7-1 16,14-1-7-16,18-4 8 16,18-3 7-16,7-4-7 15,7 2 0-15,0-1-17 16,-7 3-53-16,-14 5-78 15,-7 2-93-15,-8 1-82 16,-8-1-218-16</inkml:trace>
  <inkml:trace contextRef="#ctx0" brushRef="#br2" timeOffset="379667">25601 1014 642 0,'0'0'209'15,"0"0"-73"-15,0 0-6 16,0 0-21-16,0 0-20 16,0 0-45-16,-52-48-38 0,84 24-4 15,25-6-2-15,16 6 0 16,19-3 0-16,1 6 1 15,-6 3 0-15,-10 0 1 16,-27 6 1-16,-18 2 0 16,-18 8 1-16,-14 2-3 15,0 0-1-15,0 0 0 16,-9 0-3-16,-22 0 3 16,5 0 4-16,-1 2-3 15,10 2 4-15,11 2 0 16,1-3-3-16,2 9-1 15,-3 12 0-15,0 12 1 16,-5 12 0-16,2 16 7 16,1-2 1-16,5 5 8 31,0 2 2-31,0-9-9 16,0-3 1-16,-1-6 0 0,-3-8 1 15,4-8-2-15,-4-4 2 16,1-10-5-16,-2-4 0 15,-1-5-1-15,-8-2 10 16,-6-4 3-16,-11-3 3 0,-2-3-13 16,-1 0-5-16,0 0-5 0,1-3 0 15,2-9-30-15,14-4-86 16,14 1-64-16,6-8-88 16,3-10-227-16</inkml:trace>
  <inkml:trace contextRef="#ctx0" brushRef="#br2" timeOffset="380152">26425 777 780 0,'0'0'272'0,"0"0"-79"0,0 0-34 16,0 0-80-16,0 0-36 15,0 0-13-15,0 0-7 16,0 78 14-16,0-30-6 0,0 9-13 16,0 1-3-1,0 2-3-15,0-1-7 0,0-4 0 16,0-4-4-16,0-9-1 16,-8-6 0-16,-2-9-9 15,0-6-31-15,0-6-47 16,-1-5-58-16,-1-10-66 15,-2 0 14-15,5-4 11 16,1-19 64-16,5-10 13 16,0-1 106-16,0 4 3 15,3 3 44-15,0 0 18 16,0 3 23-16,0-6 2 16,3-3 3-16,23-9-33 15,18 0 15-15,13-3-18 16,3-1-21-16,1 4-16 0,-5 6-2 31,-10 9 5-31,-5 6-11 16,-15 6-7-16,-9 15-2 15,-17 0-59-15,0 0-144 0,-9 24-68 16,-32 9-54 0</inkml:trace>
  <inkml:trace contextRef="#ctx0" brushRef="#br2" timeOffset="380338">26460 1062 267 0,'0'0'193'16,"0"0"-40"-16,0 0 9 0,0 0-15 16,0 0-40-16,0 0-8 15,84 127-21-15,-64-94-17 16,-3 0-9-16,3-6-16 16,3-2-22-16,4 2-9 15,7-7-5-15,-1-5-15 16,7-2-171-16,3-13-211 15</inkml:trace>
  <inkml:trace contextRef="#ctx0" brushRef="#br2" timeOffset="380798">27209 855 580 0,'0'0'317'0,"0"0"-124"0,0 0-48 15,0 0-29-15,0 0-35 16,0 0-19-16,0-67-19 16,-3 67-14-16,-8 0-20 15,-8 0-9-15,-8 7-2 16,-6 20 2-16,-1 3 4 15,11 3-3-15,6 3-1 16,10-5 0-16,7-2 1 0,0 2-1 16,0-8 0-16,20 8-1 15,15-4-3-15,0-4-1 16,12 4-2-16,-7-2 5 16,0-1-2-16,-6 3 1 15,-7 0 3-15,-7 0-1 16,-6 3 1-16,-8-3-4 15,-6 6 2-15,0-2 1 16,-3 2 1-16,-31-6 0 16,-13-4 3-16,-7-4-1 15,-9-11 4-15,4-1-5 16,11-7 1-16,9 0-2 16,25 0-34-16,14-30-97 0,3-22-182 15,51-10-160 1</inkml:trace>
  <inkml:trace contextRef="#ctx0" brushRef="#br2" timeOffset="381202">27490 915 499 0,'0'0'361'16,"0"0"-134"-16,0 0-52 15,0 0-39-15,0 0-73 16,0 0-37-16,80-36-15 15,-7 18-11-15,11-3 5 0,10 0-2 16,-4 3-3 0,-17 3 0-16,-19 3-4 0,-27 6-14 15,-21 3-19-15,-6 3-18 16,-6 0-42-16,-31 0 16 16,-10 17-1-16,1-4 15 15,8-4 37-15,15 0 20 16,14-9 10-16,9 3 3 15,0-3 8-15,0 6 12 16,0 6 12-16,0 6-11 16,0 6 43-16,0 9-7 15,0 3 6-15,0 0-5 16,0 10-23-16,0-1-11 16,0-1-16-16,0 5-9 15,0-1 2-15,0-3-4 0,0-3-19 16,0-6-117-16,0-9-98 15,0-12-178-15</inkml:trace>
  <inkml:trace contextRef="#ctx0" brushRef="#br2" timeOffset="381778">28252 966 685 0,'0'0'304'16,"0"0"-124"-16,0 0-17 0,0 0-74 16,0 0-48-16,0 0-2 15,0 79 22-15,7-35-35 16,10 2-7-16,-5 2-6 16,-1-3-5-16,-2-3-3 15,-4-3 5-15,-5-12-4 16,0-6-4-16,0-9 0 15,0-12 0-15,0 0-2 16,0 0 2-16,0 0 6 16,0 0-3-16,-25-21 1 15,2-12-3-15,3-9-1 16,-4-12-1-16,4-18 0 0,11-9-1 16,6 2 0-1,3 7-1-15,0 15-4 0,3 24 3 16,26 12-4-16,2 12 2 15,-1 6-1-15,7 3-4 16,-11 0-3-16,1 0 4 16,-7 21-1-16,-9 6 2 15,-11 9 0-15,0 13 3 16,0 1 2-16,-24 4 2 16,-7-2 0-16,8-11 0 15,6-4 0-15,8-7 2 16,9-3-4-16,0-9 4 15,32 0-2-15,20-9 1 16,0 0 0-16,3-3 0 0,-6 0 1 16,-2 3-2-16,-7-3 0 15,-6 4-11-15,-11-2-62 16,-10 1-82-16,-13 1-125 16,0-4-262-16</inkml:trace>
  <inkml:trace contextRef="#ctx0" brushRef="#br2" timeOffset="382439">28814 925 359 0,'0'0'457'16,"0"0"-264"-16,0 0-19 0,0 0-47 16,0 0-56-1,0 0-33-15,0 27-15 0,0 11 19 16,0 7 11-16,0 1-31 16,-4 2-1-16,-3 0-7 15,4-3-3-15,-4-6-2 16,4-9-9-16,0-8 7 15,-1-14-5-15,4-5 0 16,0-3 4-16,0 0-3 16,0 0 25-16,0-17 3 15,0-20-11-15,0-8 3 16,7-12-7-16,10-18-8 0,-1-10-5 16,7-2 0-1,-3 3-2-15,-3 21 1 16,0 21-2-16,-10 17 0 15,0 19 0-15,3 6-1 0,4 0-5 16,6 19-3-16,3 32 7 16,-3 12-1-16,0 12 1 15,-4-5 2-15,-2-4 2 16,0-9-2-16,-5-9-15 16,-3-9-29-16,-3-3-24 15,2-12-59-15,-5-3-121 16,0-12-132-16,0-9-308 15</inkml:trace>
  <inkml:trace contextRef="#ctx0" brushRef="#br2" timeOffset="382601">28713 1143 378 0,'0'0'282'0,"0"0"-148"15,0 0-20-15,0 0-65 16,0 0-9-16,0 0-6 15,170-35-18-15,-106 16-16 16,-7-2-83-16,-10-2-239 16</inkml:trace>
  <inkml:trace contextRef="#ctx0" brushRef="#br2" timeOffset="382873">29080 389 726 0,'0'0'209'0,"0"0"-86"15,0 0 21-15,0 0-13 16,0 0-32-16,0 0-40 16,8-27-21-16,-8 27-7 15,0 24-19-15,6 15-4 16,3 6 17-16,-1 6-18 0,-5 3-5 15,-3 1-2 1,0 8-4-16,0-1-98 0,0 5-136 16,0-10-196-16</inkml:trace>
  <inkml:trace contextRef="#ctx0" brushRef="#br2" timeOffset="383286">29459 801 702 0,'0'0'275'16,"0"0"-81"-16,0 0-46 0,0 0-41 16,0 0-43-16,0 0-19 15,0-67-15-15,0 67-14 16,0 0-12-16,0 0-4 15,-14 0-9-15,1 7 8 16,-4 13 1-16,6 1 3 16,8-2-1-16,3 2-1 15,0 0-1-15,0 3 4 16,14 3-4-16,6 0 3 16,7 4-2-16,-1 2 1 15,2-4 0-15,-5 2-1 16,-3-1 0-16,-7-3 0 15,-6-3 2-15,-3-3-3 0,-4-3-3 16,0 0 2 0,-8-4 0-16,-28 2 0 0,-12-4-2 15,-5 0 3-15,-4-6-17 16,4-6-79-16,10 0-58 16,12-3-117-16,22-36-139 15</inkml:trace>
  <inkml:trace contextRef="#ctx0" brushRef="#br2" timeOffset="384986">29485 163 443 0,'0'0'284'16,"0"0"-113"-16,0 0-32 16,0 0 4-16,0 0-33 15,0 0-24-15,0-2-8 16,0 2-15-16,0 0-14 16,-6 0-13-16,-21 0-6 15,-21 0-7-15,-15 0-4 16,-24 0 1-16,-20 0-3 15,-23 0-9-15,-27 0 2 16,-17 11-3-16,-5-5-1 16,-6-2-2-16,1 2-3 0,7-6 2 15,6 0 0-15,15 5-2 16,-1 1 1-16,-7 10 0 16,-13-1-2-16,-17 5 0 15,-13-1-5-15,-4 2 5 16,5 0 0-16,12-3-2 15,19-3 0-15,21-3 2 16,7 0-2-16,1-1 2 16,-9 2-3-16,-5-1-1 15,4 3 1-15,5-3 3 16,7 3 0-16,20-3 0 0,14 3 0 16,20-3 0-1,20-3 0-15,7 6-5 0,12-3 4 16,1 6 0-16,10-3 1 15,6 1-1-15,7-5-1 16,10 5 3-16,5-5-3 16,1-1 2-16,8-4-1 15,-3 0 1-15,3-1 0 16,-5 1 0-16,-5 0 0 16,-4 4 1-16,-6 1 2 15,-3 1-3-15,-5 7 0 16,4-5 0-16,7 7 0 15,3 6-1-15,5 13 0 0,4 14 0 16,8 9 1 0,0 12 1-16,0 7 0 0,20 5 0 15,3 0 0-15,5 4 3 16,-8-4 6-16,1-3-3 16,-6-3 1-16,-1-3 4 15,-5-3-5-15,-1-11 4 16,-2-10-6-16,1-10-1 15,-4-7 2-15,4-13-5 16,0-6 2-16,-1-3 0 16,8-6-3-16,9-3 2 15,24-3-2-15,33-3 4 0,44 0-2 16,39-12 7 0,21-18-5-16,10-7-4 0,3 4-3 15,0-2 1-15,8 1 4 16,-2 1-2-16,-5 10 0 15,-9 4 0-15,5 5 1 16,-6 4-1-16,-4 7 1 16,2 0 2-16,-1 3 2 15,-5 0-4-15,-10 0 2 16,-12 0-3-16,-7 0-1 16,-4-5-3-16,-1-5 2 15,1-2 1-15,-6 3 1 16,-8 0 0-16,-15 0 0 15,-12 0 1-15,-15 3-1 16,-12 0 0-16,-8 0 1 0,-10 0 1 16,-5 0-1-16,-10 0 2 15,-2 0 0-15,-1 3-2 16,5 0 0-16,-1-3 4 16,-1 3-3-16,1-3-2 15,-13 3 4-15,-5-3-2 16,-6 0 0-16,-12 0-2 15,2 0 6-15,-2 0-1 16,4-3 6-16,10 0-7 16,4-3-1-16,9-1-2 15,2 2-1-15,-8 2 1 16,3 2 0-16,-9-1 1 16,-9 4-2-16,-5-1 2 0,-4 2 2 15,-2 0 2-15,1-3-4 16,3 0 6-16,-3 0-4 15,-1-3 2-15,5-1 0 16,-2 2-5-16,5-1 0 16,0 3-1-16,1 2 3 15,2-2-2-15,-3 0-1 16,-1-3 0-16,1 3 0 16,0-2 4-16,-2-7-2 15,11-7-1-15,-3 1 2 16,1-9 0-16,-7-6-3 15,-5-12-2-15,-6-9 2 16,-3-9 2-16,0-13-1 16,-9 1 2-16,-25 0-3 0,-2 6-1 15,-1 9 1-15,3 3 1 16,7 6-1-16,10 2 2 16,5-2 1-16,4 3-1 15,5 3-2-15,3 0 0 16,0 9 0-16,-3 3 2 15,-3 3-2-15,-1 2 1 16,0 4-1-16,-3 0 0 16,3 3 0-16,4 9 0 15,-1 3 2-15,4 3-2 16,0 0 0-16,0-6 0 16,0 0 3-16,0 2-2 0,-3 5-1 15,-14 5-2-15,-20-3-6 16,-30 0 0-16,-35 6 0 15,-42 0 1-15,-20 9-17 16,4 27-70-16,22 6-39 16,42-12-110-16,35-27-529 15</inkml:trace>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27:03.335"/>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1600 547 540 0,'0'0'153'16,"0"0"-1"-16,-203 0-43 15,152 0-16-15,22 0-3 16,8-5-7-16,18-4-11 16,3 0-3-16,7-16-37 15,82-14-28-15,79-15 2 16,89-9-3-16,78 6 2 0,36 3-4 15,22 12 1 1,-14 6-1-16,-32 9-2 0,-35 5 1 16,-66 7-5-16,-55 9 3 15,-50 4-1-15,-54 2 2 16,-35 0 1-16,-31 0 0 16,-21 0 5-16,0 0 1 15,-47 0-3-15,-74 0 0 16,-79 12-3-16,-71 18 4 15,-62 9-2-15,-35 6-1 16,-16 0 1-16,-15 6-2 16,12 3-3-16,5-2 3 0,35-4 1 15,40-13 2 1,59-8 3-16,74-5 16 0,78-11 6 16,53-7-11-1,43-4-8-15,12 0-7 0,92-4 1 16,80-34 3-1,97-19-6 1,83-6 2-16,47 5-2 16,20 10 5-16,-6 12-5 15,-31 6 5-15,-39 9-5 0,-45 3 1 16,-59 3-2-16,-57 6 2 16,-44 0-1-16,-46 2 1 15,-34 7-1-15,-30-2 3 0,-23 2-3 16,-14 0 0-16,-3 0 0 15,-66 0-11-15,-72 0 11 16,-73 23 2 0,-70 11-2-16,-63-1 0 15,-26 6 0-15,-27 9 0 0,-16 6-6 16,19 1 6-16,13-1 0 16,48-12 2-16,52-6 0 15,83-12 0-15,91-9-1 16,74-9 1-1,60-6 0-15,117 0 1 16,102-21-2-16,103-21 0 16,74-12-1-1,33-3 0-15,-2 2 4 0,-26 1-3 16,-40 3-1-16,-32 3 1 16,-55 0-1-16,-50 11 0 0,-46 8-2 0,-55 8 2 15,-47 9 3-15,-46 5-2 0,-34 7-1 16,-23 0 0-16,-14 0-3 15,-76 0-2 1,-69 15 4-16,-72 18 1 16,-67 7-1-1,-49-5 1-15,-35 5 1 16,-14-1 2-16,-9 3-3 16,14 3-2-16,16-3 2 0,31 1 1 0,46-14 0 15,58-4 0-15,66-13 4 16,73-6 0-16,55-6 0 15,46 0 3-15,26 0-3 0,92-9-2 16,93-25-2-16,87-5 2 16,66 1 0-16,44 1-1 15,3 1-2-15,-4 3 3 16,-22 0 4-16,-26 0-7 16,-27-3-2-16,-45 3 2 15,-42 6 0-15,-48 3 0 16,-44 9 0-16,-36 3 0 15,-34 3 3-15,-31 5-2 16,-26 2-1-16,-23 2 0 16,-3 0 0-16,-34 0-2 0,-68 0-6 15,-80 12 8-15,-72 9 2 16,-67 9-2-16,-43 3 0 16,-39 6 2-16,-13 6 0 15,2 3-4-15,3 6 2 16,27 3-1-16,33-2 2 15,63-11-1-15,82-13 4 16,85-14-3-16,67-11 1 16,41-2-2-16,13-4 0 15,0 0 0-15,41 0 0 16,69 0 0-16,83-15 3 16,97-28-2-16,106-11 0 15,78-8 0-15,53-5 0 0,5 4 3 16,-47 6-4-1,-83 9-1-15,-106 17-3 0,-91 17 4 16,-75 8 0-16,-57 3 1 16,-39 3-1-16,-34 0 0 15,-20 3-7-15,-90 30 1 16,-78 15 6-16,-79 6 3 16,-68 6-1-16,-55 6 0 15,-38 0 4-15,-34 3 2 16,-25 1-5-16,2 2 9 15,17-9 2-15,60-9 1 16,98-12-5-16,122-21 4 16,101-15-13-16,87-6 1 15,84 0-1-15,101-9 1 0,91-24-2 16,79-15-3-16,38-3 3 16,20-3 1-16,-13 3 3 15,-19 2 0-15,-37 5-2 16,-40 1 1-16,-40 8-3 15,-46 4-2-15,-38 7 1 16,-29 6 1-16,-45 9 0 16,-36 6 1-16,-33 0-1 15,-30 3 0-15,-7 0-4 16,-61 0-6-16,-69 21 10 16,-67 15 2-16,-57 9-2 15,-50 3 2-15,-23 1-1 16,-3 2 1-16,-2 0-2 0,8 0-4 15,6 0 4-15,-3 1 0 16,20-2 0-16,41-4 3 16,80-16-2-16,82-12 1 15,92-9-2-15,56-9-11 16,114-3 6-16,87-37 4 16,69-16 0-16,44-11-1 15,14 1-3-15,13 0-3 16,-10-3 8-16,-16 11 1 15,-24 8-1-15,-44 7-6 16,-47 13 6-16,-45 10 1 16,-58 4-1-16,-54 11 1 0,-39 5-1 15,-41 0 3 1,-13 0-3-16,-30 0 0 0,-83 0 2 16,-78 21 0-16,-80 8 0 15,-59 2 1-15,-42 2-1 16,-13 0-1-16,5 5-1 15,5 5 0-15,22 2-2 16,-5 0 2-16,16 0 0 16,12 3 1-16,26-2-1 15,59-7 0-15,75-16 1 16,74-7-1-16,88-11-3 16,56-5-5-16,118 0 8 15,102-32 7-15,97-17-7 0,52-5-3 16,31 0 3-1,0 6 1-15,-14 6 2 0,-30 3-1 16,-36 6 2-16,-33 8-4 16,-58 8-7-16,-57 5 7 15,-58 12 5-15,-69 0-4 16,-50 0-1-16,-37 0-1 16,-6 0-8-16,-84 12 5 15,-72 18 4-15,-81 11 3 16,-67 2-2-16,-60 2 1 15,-21 4 1-15,-17 5-3 16,-2 2-1-16,10 2 1 16,3 2-2-16,36-6 2 15,51-6 3-15,87-9-1 0,93-15-1 16,98-8-1-16,66-16-4 16,123 0 4-16,95 0 0 15,73-27 0-15,51-13-2 16,25-5 2-16,14-3 5 15,6-4 0-15,1 5 0 16,-6 1-5-16,-31 10-6 16,-41 6 6-16,-49 12 2 15,-64 6-1-15,-66 12 2 16,-61 0 0-16,-59 0-1 16,-42 0-2-16,-21 6-11 15,-95 21 10-15,-84 9 1 16,-83 1 0-16,-74 2-2 0,-47-1 2 15,-28 2 2 1,-13 1 0-16,13-1 1 0,21-1-3 16,38-2-2-16,37-8 0 15,42-2 2-15,38-2 2 16,50-4-2-16,53-7 2 16,60-5 0-16,44-3-2 15,37-6 0-15,3 4-1 16,17-4-2-16,67 0 3 15,83 0 1-15,97-15-1 16,97-28-1-16,76-2 1 16,48-3 5-16,-1 3-2 0,-25 3 1 15,-56 6-4-15,-68 9-2 16,-68 6 0-16,-57 5 2 16,-59 8 0-16,-50 5 0 15,-44-1 1-15,-42 4-1 16,-15 0 0-16,-43 0-7 15,-79 13 2-15,-89 20 5 16,-90 3 0-16,-63 3 3 16,-55 0-3-16,-18 0 2 15,-8 3-2-15,14 0 0 16,40-5-1-16,44-4 1 16,66-10 2-16,74-2-2 15,73-2 2-15,68-13-1 0,42-3-1 16,24-3-1-16,0 0 0 15,3 0-2-15,47 0 1 16,37 0 2 0,69 0 4-16,79-30-4 0,86-6 0 15,83-13 4-15,58 1-4 16,16 0 4-16,-30 3-4 16,-64 6-2-16,-83 6 1 15,-75 6 1-15,-68 12 0 16,-55 6 0-16,-49 3 0 15,-37 6 0-15,-17 0 0 16,-57 0-8-16,-77 2 7 16,-76 26 1-16,-68 4 1 15,-57 5 0-15,-38 8-1 0,-18 3 3 16,-14 7-3-16,18-4-3 16,36-3 3-16,46-9-1 15,75-9 1-15,66-12 3 16,71-6 0-16,53-9-1 15,29-3 0-15,11 0-1 16,0 0-1-16,8 0 0 16,38 0-2-16,44-3 2 15,54-21 0-15,50-3 1 16,49-10-1-16,32 1-1 16,5-3 1-16,-19 6 2 15,-47 0 0-15,-67 12 1 16,-63 9-2-16,-55 9-1 0,-29 3-3 15,-49 0-3 1,-65 0 5-16,-64 0-6 0,-45 25 5 16,-17-2 2-16,-8 2-1 15,14-8 1-15,7 1 0 16,5 7 2-16,9-2-1 16,-8 4-1-16,11 4 2 15,23-1-2-15,43-6-1 16,67-9-2-16,47-12 2 15,30-3-1-15,58 0-6 16,61-6 8-16,52-21 7 16,30-12-6-16,8 0-1 15,-21 5-2-15,-31 1 2 16,-40 12 0-16,-44 7-1 0,-35 4 1 16,-29 10 2-16,-9 0 2 15,0 0-4-15,0 0-1 16,-6 0-4-16,-35 0 5 15,-19 0 1-15,-22 12-1 16,-16 7 0-16,-18 1 1 16,-28 11-1-16,-21 1 0 15,-15 5-1-15,7-4 0 16,35-6 1-16,54-12-3 16,45-9-3-16,32 0 6 15,7-6-1-15,0 0-2 0,0 0 1 16,13 0-3-1,20 0 3-15,21 0 2 0,4 0 0 16,-6-3 2-16,-11 3-2 16,-15-3 0-16,-18 3 1 15,-8 0-1-15,0 0-4 16,0 0 0-16,-5 0-4 16,-41 9-1-16,-24 15 8 15,-17 12 1-15,-3-6 0 16,19-3 1-16,18 0-1 15,19-6 0-15,18-6 0 16,9-3 0-16,4 1 0 16,3-7 0-16,0 0 0 15,0-4-1-15,37-2 1 0,47 0 1 16,32-14 5-16,34-19-4 16,1-1-1-16,-13 7 2 15,-19 6-1-15,-29 7-2 16,-33 4-5-16,-27 4 5 15,-26 6 2-15,-4-3-2 16,-14 3-4-16,-49 0 2 16,-30 0 2-16,-22 0-1 15,-4 0 2-15,4 6-1 16,13 0 1-16,10 1-2 16,8-5 2-16,18 1-2 15,10 0 1-15,19 0 0 16,17-3 0-16,13 0 1 0,7 0 4 15,0 0-5 1,53-27-1-16,25-12 0 0,29-6 1 16,9 0 0-16,-6 3 1 15,-15-1 1-15,-29 14-2 16,-29 8-1-16,-27 2 1 16,-10 7-4-16,-10 1 1 15,-44 1-8-15,-19 4 5 16,-4 6 6-16,-7 0-4 15,8 0-2-15,13 0 5 16,-4 0 2-16,3 0-2 16,1 6 1-16,5 4 0 15,21-1 0-15,22-7 0 0,10-2 1 16,5 0-1-16,5 0-4 16,41 0-1-16,18-23 5 15,12-11 2-15,-7 1-1 16,-5 0-1-16,-16 6 1 15,-18 3 0-15,-13 6 0 16,-11 6 1-16,-6 0-1 16,0 3-1-16,0-3 0 15,-20 0-1-15,-13-3-1 16,-7 3 0-16,-4 6 2 16,1-3-1-16,6 9 0 15,10-4 1-15,17 4-1 16,6 0 1-16,4-2 0 15,0-2-1-15,4-4 1 0,50-13-3 16,33-6 3-16,29-13 3 16,14 1-2-16,-15 9 1 15,-39 6 0-15,-36 9-1 16,-26 9-1-16,-14 6 0 16,0-3 1-16,0-3 4 15,-23 0-5-15,-25 0-7 16,-19 3 7-16,-17 3-1 15,-9 0 1-15,0 0-4 16,13 0 4-16,13 0 0 16,7 0 0-16,10 6 0 15,7-3 0-15,8 0 0 0,9 0 2 16,15-3-2-16,8 0 2 16,3 0-1-16,0 0-1 15,31 0-3-15,39-12 0 16,40-27 2-16,26-6 1 15,12-6-1-15,-4 2-5 16,-14 1-9-16,-23 9 3 16,-32 9 12-16,-37 15-5 15,-27 12 4-15,-11 3-6 16,-46 6-9-16,-52 33 15 16,-29 9 1-16,-10 4 0 15,16-10 1-15,35-7-1 16,39-13-1-16,33-7-2 0,14-9 2 15,17-6-1 1,67 0 2-16,46 0 9 0,58-27-6 16,43-16-3-16,26-1-3 15,21 1 2-15,2 5-8 16,4 5 0-16,-10 6 3 16,-4 5 3-16,5 7 3 15,-1 3 0-15,-7 6 2 16,-10 0-2-16,-23 3-2 15,-29 3 0-15,-29-3 2 16,-31 0 2-16,-32 3-2 16,-29 0 0-16,-29 0 0 0,-21 0 1 15,-24 0-1 1,-10 0-2-16,0 0 0 0,-20 0-1 16,-39 0 3-16,-33 18 4 15,-15 0-4-15,-12 3 2 16,-11-3 1-16,-8 0-1 15,15 0-1-15,8-3 0 16,39-3-1-16,33-5 1 16,26-7 1-16,17 0-2 15,17 0 0-15,44 0 4 16,25 0-1-16,14-13-1 16,7-1-1-16,7-2-1 15,17-2 1-15,22-3-1 16,10 3 0-16,1-6-1 15,-20 6 2-15,-24 6 0 0,-37 3 1 16,-28 3-2-16,-32 6 1 16,-20 0-1-16,-3 0-5 15,-53 0-1-15,-30 6 6 16,-29 15 0-16,-11 0 0 16,-4-6 0-16,13-3 2 15,24-3 0-15,29-6 0 16,38-3-2-16,20 0 4 15,3 0-1-15,34 0-1 16,33-12 4-16,29-15-3 16,19 0-1-16,7-3 0 15,5-3-2-15,3 9-1 0,-9 0 1 16,-20 3 0-16,-22 8 3 16,-28 5-1-16,-21 4-2 15,-16 4-2-15,-14 0-1 16,0 0-5-16,-44 0-1 15,-26 19 9-15,-27 1 2 16,-7-4 0-16,-9-1 0 16,9-3 0-16,11-7-2 15,12 5 7-15,21-7-6 16,23 3 0-16,18 0 1 16,11-6-2-16,8 0-1 15,0 0 1-15,23 0-2 16,44 0 2-16,31 0 4 0,18 0 2 15,14-6-5 1,-6-6 0-16,-14-3-1 0,-23 6 2 16,-29-1 2-16,-21 8-4 15,-25 2 0-15,-12 0-2 16,0 0-1-16,-26 6-11 16,-41 17 14-16,-26 8 0 15,-11-1 0-15,7 0 2 16,18-5-1-16,24-8 1 15,29-5-1-15,23-3-1 16,3-3-1-16,15 0 1 16,49-2 2-16,20-4 7 0,13 0-5 15,-7 0-2-15,-17-4 3 16,-12-2-5-16,-18 3 0 16,-9 0 0-16,-11 3 1 15,-13 0 0-15,-6 0-2 16,-4 0 2-16,0 0-3 15,0 0 4-15,0 0-4 16,0 0 2-16,0 0 0 16,0 0-1-16,0 0 0 15,0 0-3-15,0 0-6 16,-17 0 7-16,3 0 3 16,2 0 3-16,12 0-2 15,0 0 6-15,6-11-6 16,31-5 2-16,10-8-1 15,6 6-2-15,-10 0 0 0,-12 6 0 16,-11 0 0-16,-8 9 1 16,-8 0 2-16,-4 3-4 15,0 0 2-15,0 0-1 16,0 0 0-16,0-3 1 16,0 3-2-16,0 0-2 15,-10 0-2-15,-33 0-3 16,-32 0 6-16,-35 0 0 15,-26 0 2-15,-11 0-1 16,27 0 1-16,43 0 1 16,47 0-1-16,30 0 0 15,7 0-7-15,48-9 7 0,20-6 0 16,8-6 2-16,-2 0-2 16,-14 3-3-16,-18 0-1 15,-8 3 4-15,-15 0 0 16,-6-3 0-16,0 3 2 15,-3 3-1-15,-7-1-1 16,-3 11 0-16,-7 2 0 16,0-4 0-16,0 4-7 15,-14 0-3-15,-32 0 5 16,-14 0 5-16,-4 0 0 16,10 10 0-16,21-5 0 15,13-1 0-15,20-4-1 16,0 0 1-16,0 0-5 0,40 0-2 15,21 0 7 1,5 0 5-16,-2 0-5 0,-21 2 0 16,-16 14 0-16,-7 1-3 15,-11 2 2-15,-4 8 0 16,-5 6-7-16,0 3 4 16,-40 9 4-16,-24 3 0 15,-17 6 0-15,-9 3 1 16,1 0 0-16,2-2-1 15,12-10 1-15,15-9 0 16,24-6-1-16,19-12 0 16,17-6 0-16,0-3-1 0,33-6 1 15,38-3 6 1,16 0 1-16,6 0-6 0,-6-18-1 16,-18 0 0-16,-14 6-3 15,-9 0 3-15,-12 6 0 16,-10 3 0-16,-12 0 0 15,-9 3 0-15,-3 0 0 16,0 0-6-16,0 0-5 16,-23 30 1-16,-30 6 10 15,-21 9 4-15,-9-2-3 16,-8-1 2-16,7-7-3 16,15-4 2-16,19-10 0 15,24-9-1-15,15-6 1 16,11-6-1-16,0 0-1 15,26 0 2-15,45 0 2 0,22-12 3 16,14-9-5-16,-9-4 1 16,-19 7-2-16,-18 3 0 15,-27 7 3-15,-19 2-4 16,-10 6 1-16,-5 0-1 16,0 0-6-16,-17 0 4 15,-37 0 2-15,-19 6 4 16,-25 15-1-16,-15 2 2 15,-8-5-1-15,-2 7 1 16,2-4 2-16,15-3 3 0,16 3-4 16,15-6-4-1,32 0-1-15,20-9-1 0,23-3 0 16,3 0-7-16,74-3 7 16,44 0 8-16,39-15-1 15,13-15-6-15,-8-6-1 16,-29 3-9-16,-26 2-4 15,-23 8 11-15,-19 4 1 16,-15 4 2-16,-24 3-1 16,-8 10 2-16,-14-2-1 15,-7 2-1-15,0 2 0 16,0 0 0-16,0 0-3 16,-3 0-6-16,-34 0-5 15,-27 14 14-15,-16 11 1 16,-13 4-1-16,-17 2 0 0,-5 2 2 15,-1 3-2-15,18-9 0 16,35-9 3-16,33-7 1 16,27-4-4-16,3-7-1 15,46 0 1-15,35 0 8 16,23-15 0-16,6-12-4 16,-3 0-4-16,-3 0 3 15,-8 0 0-15,-6 2-1 16,-13 2-1-16,-19 10 0 15,-23 5-1-15,-24 4 0 16,-11 4-1-16,0 0-2 16,-43 0-8-16,-44 21 11 0,-34 16 0 15,-12 5 3-15,-18 3-2 16,4-1-1-16,3-1 3 16,11-4-1-16,19-5 1 15,25-7 2-15,14 0-2 16,18-6-1-16,18-4 0 15,19-5-2-15,15-2 0 16,5-4-3-16,37-6 3 16,53 0 4-16,41-6 4 15,24-27-5-15,4-10-3 16,-11-1 0-16,-18-2-4 16,-20 7-3-16,-26 3-1 15,-24 12 8-15,-23 9 1 16,-24 5-1-16,-10 10 0 15,-3 0 0-15,0 0-3 0,-30 0-11 16,-33 10 11-16,-35 17 2 16,-21 3 1-16,-25 9-1 15,-27 0 1-15,-20 9 0 16,-6 0 0-16,7-3 1 16,24-5 1-16,34-7 4 15,45-9-1-15,41-9-3 16,33-9-2-16,13-3-6 15,73-3 6-15,57 0 9 16,50-36-3-16,39-12-4 0,7-3-2 16,-18-1-10-1,-25 8 0-15,-33 4 10 0,-29 10-2 16,-20 6 2-16,-31 12 0 16,-30 6 1-16,-23 6-2 15,-17 0 1-15,-37 0-21 16,-47 15 13-16,-40 12 8 15,-32 6-2-15,-29-2 2 16,-21 2-2-16,-31 2 2 16,-21-5-1-16,-10 3 4 15,5-6 2-15,22-2 6 16,37-4 8-16,36-3-9 16,41-3-7-16,48-7 0 15,36-1 0-15,32-7-3 16,11 0-1-16,77 0 1 15,60-15 5-15,60-18-2 0,47-7-3 16,20-2-4-16,0 3 1 16,-13 3 3-16,-23 9 3 15,-28 3-3-15,-24 3 0 16,-28 6 3-16,-27 6-2 16,-35 3 0-16,-30 6 0 15,-25 0-1-15,-25 0 0 16,-6 0-6-16,-32 21-9 15,-52 9 15-15,-37 3-1 16,-32 6 3-16,-24 1-2 16,-14-5 0-16,4 2 0 15,2-1 3-15,19-3-3 16,22-3 3-16,31-9-1 0,42-9 0 16,44-6-2-16,27-6-2 15,64 0 2-15,77 0 1 16,62-21 8-16,48-18-8 15,7-1 0-15,-24 5 1 16,-48 5-2-16,-48 8 2 16,-42 7-1-16,-42 9-1 15,-31 4 0-15,-23 2 0 16,-14 0-7-16,-65 0 0 16,-45 8 6-16,-46 17 1 15,-27 2 0-15,-17-4 1 0,6 2 0 16,14-4 1-1,21-3-1-15,22-3 2 0,27 0-2 16,20 0 0-16,25-6 2 16,13 0 2-16,21-9-3 15,22 0 1-15,16 0 2 16,7 0 1-16,0 0-4 16,20-3-1-16,35-27 1 15,35-6-2-15,43-6-1 16,24-1-3-16,21 8 1 15,-5 4 2-15,-19 8-1 16,-27 4 2-16,-40 10 0 16,-41 3 0-16,-32 6-1 15,-14 0-3-15,-80 0-15 0,-64 0 18 16,-67 19 1-16,-50 8 0 16,-29 6 4-16,-18 0-4 15,-2-3 0-15,9 0 2 16,23-6-2-16,51 0-1 15,56-6 0-15,64-3 1 16,61-9 1-16,46-3-1 16,40-3-2-16,96 0 2 15,66-3 2-15,58-33 5 16,44-4-2-16,3-1-5 16,-9-1-1-16,-30 5 0 15,-62 4 0-15,-58 12 0 16,-65 9 1-16,-52 7 0 0,-31 5 0 15,-34 0-5 1,-99 0 2-16,-95 23 3 0,-119 19 2 16,-84 18-2-16,-61 10-2 15,-32-4-144-15,-18-12-764 16,-83-18 910-16</inkml:trace>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22:22.477"/>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color" value="#3165BB"/>
      <inkml:brushProperty name="fitToCurve" value="1"/>
    </inkml:brush>
    <inkml:brush xml:id="br2">
      <inkml:brushProperty name="width" value="0.05" units="cm"/>
      <inkml:brushProperty name="height" value="0.05" units="cm"/>
      <inkml:brushProperty name="color" value="#808080"/>
      <inkml:brushProperty name="fitToCurve" value="1"/>
    </inkml:brush>
  </inkml:definitions>
  <inkml:trace contextRef="#ctx0" brushRef="#br0">5104 7517 142 0,'0'0'0'0,"0"0"-47"0,0 0-34 16</inkml:trace>
  <inkml:trace contextRef="#ctx0" brushRef="#br1" timeOffset="2">796 2915 302 0,'0'0'206'0,"0"0"-56"0,0 0-10 16,0 0-27-16,0 0-23 15,0 0-34-15,0-12-17 16,0 12-8-16,0 0-14 15,0 0-12-15,0 0-5 16,-7 0-7-16,0 24 7 16,0 3 3-16,1 6 0 15,3 0-2-15,-2 3-1 16,5 0 0-16,0 3 1 16,0-6 0-16,21 0-1 15,6-6-1-15,6-14-2 0,1-5 4 16,2-8-1-1,1 0 2 1,-3-2 3-16,-8-25 1 0,-8 0 1 16,-9-4 2-1,-6-2 11-15,-3-3 46 16,0-3 1 0,0-3-6-16,-12 0-33 15,-15 3-7-15,-4 6-7 0,2 8-8 16,-2 8-6-16,-2 5-1 15,2 6-3-15,-1 2 2 0,5 4 1 16,2 0 0-16,13 0-17 0,1 16-66 16,8 17-80-16,3 0-67 15,3-1-151 1</inkml:trace>
  <inkml:trace contextRef="#ctx0" brushRef="#br1" timeOffset="3">1062 2593 560 0,'0'0'140'15,"0"0"0"-15,0 0-24 0,0 0-25 16,-169-99-33-16,126 86-7 15,6 5 0-15,-1 2-8 16,9 6-16-16,-2 0-11 16,8 0 1-16,-7 0-6 15,-4 30-10-15,2 21-1 16,-6 15 3-16,4 15-5 16,8 4 4-16,9 4 1 31,7-1-2-31,10 5 3 15,0 4-4 1,0-1 0-16,21-7 3 16,19-4-4-1,6-13 2 1,12-5 0-16,1-17 0 16,7-10 3-16,3-16 2 15,3-15-6-15,1-9 1 16,5 0 9-16,-5 0-7 15,-2-27 2-15,2-13 6 16,-3-8 47-16,-10-9-10 0,-9-18-2 16,-15-12 1-16,-13-19-18 15,-12-8-1 1,-11 0-5-16,0 15-11 16,-23 15-3-16,-21 15-5 0,-2 20-1 0,-8 7-3 15,-7 12-5-15,8 12 4 16,7 6-9-16,6 9 0 0,6 3-15 15,1 0-30-15,-7 0-45 0,6 24-26 16,7 6-79-16,7 0-103 0,17-12-239 16</inkml:trace>
  <inkml:trace contextRef="#ctx0" brushRef="#br1" timeOffset="4">1388 2650 360 0,'0'0'248'15,"0"0"-162"-15,0 0 32 0,0 0-25 16,0 0-19-16,0 0-8 15,0 0-14-15,-17-27-17 16,17 18-19-16,9-3-8 16,8-3 6-16,9-3-2 15,15-9 4-15,16-9 10 16,16-12 10-16,25-18-13 16,29-19-3-16,23-14-6 31,24-12-3-31,9-3-5 15,-5 5-1-15,-18 16-3 0,-30 12 1 16,-29 11 1 0,-18 10 5-1,-13 6 7-15,-6 6-3 16,-4 6-3-16,-7 3-5 16,-2 2-1-16,-1 2 0 0,-7 5-4 15,-6 2 3-15,-7 7-2 16,-10 10-1-16,-6 1 1 0,-8 8-1 15,-3 2 2 1,-3 0-1-16,0 0 2 0,0 0-2 0,0 0-2 16,0 0 1-16,0 0-2 0,0 0 2 15,0 0-6-15,0 0-1 16,0 0-1-16,0 0-8 16,0 0-28-16,0 2-66 15,0 8-75-15,0-5-40 16,0-2-79-16</inkml:trace>
  <inkml:trace contextRef="#ctx0" brushRef="#br1" timeOffset="5">3777 1119 473 0,'0'0'163'0,"0"0"-32"0,0 0-21 16,0 0-20-16,0 0-26 15,0 0-24-15,-6-51-14 16,15 33 0-16,5 0 12 16,1 0-9-16,2 3-3 15,-6 0 6-15,2-1-9 16,-2 8 0-16,-5-1-14 15,0 5-2-15,-1 4-4 16,-5 0-3-16,3 0-6 16,3 13-8-16,0 17-1 15,5 2 15-15,-5 8 5 16,0-1 1-16,-1-2-4 16,1-2-1-16,-6-8 3 15,0 0-2-15,0-6-4 16,0-2 2-16,0-7 0 15,0-4 0-15,0-5-1 16,0-3 0-16,0 0 1 16,0 0 6-16,0 0 1 0,0 4 3 15,-17-4 3 1,-3 6 1 0,-3-4-10-16,3-2 0 15,7 4-4-15,2-4 2 0,8 2-2 16,0 2 2-16,3-4-2 0,0 0 1 15,0 0-1-15,0 0 0 16,0 0 1-16,3 0-1 16,24 0 2-16,16-10 3 15,8-2-1-15,5-3-4 16,-2-3 1 0,-4 7-1-16,-7 1 0 15,-9 7-1-15,-10 3-16 16,-9 0-58-16,-10 0-28 0,1 0-67 0,-6-3-78 15,0-2-14-15</inkml:trace>
  <inkml:trace contextRef="#ctx0" brushRef="#br1" timeOffset="6">4127 788 69 0,'0'0'364'0,"0"0"-203"15,0 0-25-15,-197-189-1 16,131 155-8-16,-7 7-51 16,1 9-27-16,12 9 4 15,10 7 14-15,13 2-9 16,14 0-24-16,0 0-13 16,-4 27-12-16,4 23-4 15,3 26 0-15,3 20-1 16,4 18 7-1,13 7 3-15,0-4-4 0,0-2-1 16,33-13-4-16,17-6 4 16,7-9-3-1,10-6-2-15,7-9-3 16,2-8 3 0,8-20-4-16,6-10 2 15,1-20-1-15,-1-14 1 16,-11 0 2-16,-8-8-1 15,-7-28 0-15,-11-12 5 0,-7-12 0 16,-2-10 15-16,-13-5 13 16,-11-10-10-16,-14-7 1 15,-6-11-11-15,0-5-4 16,-20-4-3 0,-24 10-3-16,-19 13 1 15,-18 16-7-15,-15 19-1 0,-14 21 1 16,-8 18-2-16,5 15 2 15,15 0-4-15,22 15 0 0,27 21-4 16,24 15-39-16,25 18-78 0,0 10-102 16,8 10-148-16</inkml:trace>
  <inkml:trace contextRef="#ctx0" brushRef="#br1" timeOffset="7">1383 3471 536 0,'0'0'133'0,"0"0"-25"16,0 0 5-16,0 0-11 16,0 0-30-16,0 0-16 15,-23-21-19-15,23 21-12 16,0 0-15-16,20 0-2 16,14 0 21-16,10 12 13 15,5 12-10-15,15-3-5 16,5 3 1-16,15-3-4 15,8 4-10-15,4 2 4 16,5 0-5 0,-8 2-2-16,-7 2-3 15,-8 2-5 1,-8 3 5 0,-4 3-2-16,-2-3 2 15,-4 3 0 1,4 6 1-1,-1 1-4 1,-2 2 4 0,-2 0-3-16,1-6 4 15,1 3-1-15,-4-6 3 0,-4-3-5 16,-4 1 0-16,0-8-4 16,-11 2 2-16,3-2 2 15,-7-2-5-15,-2-2 3 16,-1-2-1-1,-4-1 3-15,-1-4-3 16,2 2 4-16,-2-4-5 0,-3-1 1 16,1 0-3-16,-1 0 4 15,0 0-4-15,-3-3 0 0,4 3-1 16,-7-6 2 0,3 3 1-16,-3-3-1 15,-5 3-2-15,8-3 0 16,-2 7 0-1,2-5 1-15,0 5 0 16,-3-5-1-16,3-1 1 0,-4-2-1 16,-2 5 4-16,3-5-4 0,-8 2-2 0,5-1 2 15,-8-3 1-15,8 0 0 0,-5 0-1 16,2-3 1-16,2 3 0 16,-6-4-1-16,3 2 0 15,0 2 1-15,-3-4 0 16,-4 2-1-16,3-1-1 15,-6-3 1-15,5 0 1 0,-5 0-1 0,0 0 1 0,0 0 0 0,0 0-1 16,0 0-1-16,0 0-26 0,0 0-57 0,-21 3-80 16,1-3-98-16,6 0-99 15</inkml:trace>
  <inkml:trace contextRef="#ctx0" brushRef="#br1" timeOffset="8">4422 4752 555 0,'0'0'198'0,"0"0"-91"0,0 0 4 16,0 0 3-16,0 0-21 0,0 0-20 16,-104-48-29-16,104 46-20 15,0 2-21-15,20-6 7 16,6 2-4-16,-2 4-6 16,4 0-1-16,-5 0 1 15,-6 0-4-15,-5 24 2 16,-9 10 2-16,-3 11-1 15,0 9 1-15,-32 3 4 16,-15 3 0 0,-4 0-2-16,5-12-1 0,8-15 1 15,15-11-1-15,17-17 1 16,6-1-2-16,0-4 0 16,0 0-3-16,17 0 2 0,30 0 1 15,16 0 14 1,13-13-7-16,-5-5 4 0,-4-3-4 15,-17 6-4-15,-13 3-1 16,-14 3-2-16,-9 3 0 16,-11 6-51-16,-3-2-123 15,0-2-60-15,0-4-82 16</inkml:trace>
  <inkml:trace contextRef="#ctx0" brushRef="#br1" timeOffset="9">4719 4536 507 0,'0'0'218'15,"0"0"-104"-15,0 0 8 16,-187-135-11-16,143 108-18 16,4 8-3-16,8 11-24 15,-9 2-19-15,4 6-25 16,-6 0-11-16,-7 18-5 15,-7 30-3-15,-4 18-1 16,-2 18 5-16,7 13 0 16,12 7 0-16,13 8 1 15,19 2-4-15,12 4-3 16,0-4-1-16,43-6 2 0,24-3-1 16,9-6 3-1,5-8-3-15,-1-10 1 0,-7-21-4 16,5-24 3-16,2-20-1 15,-1-16 0-15,8-4 3 16,0-41 2-16,11-27 2 16,-2-21-2-16,-5-16 3 15,-7-2 2-15,-22 0 25 16,-17-6-1-16,-19-7-8 16,-26-5-6-16,0-4-6 15,-40 4-3-15,-34 9-10 16,-19 18 2-16,-14 17-2 15,0 29-1-15,6 16 0 16,8 25-5-16,12 12 2 0,11 3 2 16,13 6-24-16,14 30-70 15,10 9-50-15,19 7-144 16,11-8-175-16</inkml:trace>
  <inkml:trace contextRef="#ctx0" brushRef="#br1" timeOffset="10">4499 1155 555 0,'0'0'157'0,"0"0"-142"15,0 0 2-15,0 0 39 16,0 0-5-16,0 0-28 15,13-3-9-15,27 3 29 16,17 0 28-16,22 13-11 16,39-8-18-16,42-2 10 15,45-3 0-15,29 0-17 16,12 0-7-16,-4-6-6 16,-16-6 1-16,-35 0-10 0,-23 3-5 15,-32 6-1 1,-23-3 0-16,-9 6 3 0,-14 0-4 15,-9 0-2-15,-15 0 5 16,-2 0-2-16,-7-6 1 16,-7 0 3-16,-4 0 9 15,-5-3-4-15,-1 0-2 16,-6 3-1-16,-11 0 1 16,-3 0-6-16,-3 0-2 15,16 0-3-15,13-9 1 16,15 3 0-16,6-3 0 15,-7 3 1-15,-3 2-2 0,-10 2 3 16,-10-1-1-16,-4 3-1 16,-10 2-2-16,0 2 1 15,-3-2 0-15,-3 4-2 16,0 0 1-16,1 0-2 16,-6 0 2-16,2 0-1 15,-8-2 0-15,-3 2 1 16,0 0-2-16,-3 0 1 15,0 0-1-15,0-3-1 16,0 3 1-16,0 0-3 16,0 0 2-16,0 0-9 15,-6 0-48-15,-17 3-85 16,0 18-121-16,6-9-55 0,10-10-435 16</inkml:trace>
  <inkml:trace contextRef="#ctx0" brushRef="#br1" timeOffset="11">8643 698 242 0,'0'0'237'16,"0"0"-134"-16,0 0 5 15,0 0-20-15,0 0-39 0,0 0-37 16,59-63-5-16,-25 63 6 15,0 5-7-15,-7 11-2 16,2 5 7-16,-9 0 1 16,-9-3-8-16,-5 0 2 15,-6 3 30-15,0 0-36 16,0 0 4-16,-29 3 18 16,-8 0-2-16,-3-5-14 15,5-4 0-15,9-3 4 16,9-6-10-16,14-1 0 15,3-1 0-15,0-4 0 16,0 0 3-16,0 6-2 16,11-4-1-16,15 2 18 0,4 2-9 15,7 0-2-15,0-1-3 16,-8 7 0-16,-2 7-3 16,-10 2-1-16,-3 3 1 15,-14 6-1 1,0-6 17-16,0-3 0 0,0-3-4 15,-20-6-9-15,-14 0 11 16,-13-6-1-16,-10 0-5 16,1-3-9-16,2-3 0 15,4 0-74-15,7 0-90 16,16 0-70-16,13-5-131 0</inkml:trace>
  <inkml:trace contextRef="#ctx0" brushRef="#br1" timeOffset="12">8783 328 529 0,'0'0'150'0,"0"0"-34"15,0 0-13-15,0 0-10 16,-180-39-45-16,134 39-18 15,-3 3-1-15,0 33-8 16,-9 12-6-16,9 12 0 0,5 15 13 16,12 16 6-16,12 2-15 15,9 9 8-15,11 0-11 16,0-6-3-16,6-5-5 16,34-7-3-16,12-2 2 15,11-7-1-15,4-3-4 16,9-9 0-16,4-18 5 15,-2-9-7-15,-2-24 3 16,-13-12-2-16,-2 0 21 16,-8-24 28-16,-2-33 6 15,-5-12-3-15,-5-19-7 16,-12-8-26-16,-9-9 3 16,-17-10 0-16,-3-1-19 15,0-8 0-15,-46 10-3 16,-15 9-1-16,-8 14-6 0,-7 25 6 15,-2 18-2-15,1 21-3 16,4 15-1 0,9 12-1-16,10 0 5 0,10 30-54 15,9 30-69-15,12 28-92 16,5 20-84-16,15 18-533 16</inkml:trace>
  <inkml:trace contextRef="#ctx0" brushRef="#br1" timeOffset="13">8901 4437 67 0,'0'0'647'0,"0"0"-489"0,0 0-61 16,0 0-6-1,0 0-18-15,0 0-30 0,0-7-29 16,0 20-10-16,0 20 5 15,-3 9 49-15,-8 6-3 16,5-6-35-16,-8 4 5 16,4-4-8-16,-1-3-4 15,2-3-4-15,-2-3-6 16,5-9-1-16,0-3-1 16,6-9 1-16,0-9 0 15,0-3-1-15,0 0 5 16,0 0-5-16,0 0 1 15,23 0 1-15,3 0 14 16,1 0-13-16,-1-6-2 0,5-3 0 16,-4-3 2-1,7 0-3-15,-5 3 0 0,-9-1-1 16,0 5 1-16,-13-1 1 16,3 0 1-16,-6 2-1 15,-1-4 8-15,0-1 9 16,-3-3 5-16,0-3-9 15,0 3 3-15,0-1 5 16,0 7-11-16,0 0 1 16,0 4-1-16,0 2-7 15,-3 0-1-15,3 0-3 16,0 0-1-16,0 2-2 0,-3 29-1 16,3 11 3-1,-7 9 3-15,3 6 1 0,1 3-3 16,-4 0-1-1,7-2 1-15,0-8-1 16,0-4 2-16,0-16-2 16,0-6 1-1,0-10-3-15,0-4-17 0,0-4-51 16,0-3-42 0,0-3-62-16,0 0-26 0,-10-9-99 0</inkml:trace>
  <inkml:trace contextRef="#ctx0" brushRef="#br1" timeOffset="14">9191 4304 568 0,'0'0'192'0,"0"0"-71"15,0 0-16-15,0 0 11 16,-154-159-33-16,131 144 4 15,-7 3-31-15,2 3-34 16,-7 6-7-16,-9 3-2 16,1 0-4-16,-11 15-3 15,1 21 0-15,-7 15 0 16,5 9 2-16,3 13 0 16,5 8 3-16,10 12-1 31,17 9 2-16,17 10-5-15,3 5 2 0,3 0-3 0,26-6-2 16,5-8 2 0,4-10-6-1,-6-6 3 1,5-5 2-16,0-10-4 16,2-7-1-16,2-10 0 15,2-13 1-15,5-18 0 16,-1-12 4-16,5-9-2 15,9-3 4-15,16-9-3 0,13-33 16 16,14-12-9-16,-5-9 1 16,-4-9 4-1,-8-9 4 1,-15-10 0 0,-8-17-2-16,-14-13 4 15,-16-2-7-15,-17-7-4 16,-17 8-5-16,-14 4 0 0,-50 10-3 15,-29 12-2 1,-14 23-2-16,-6 25-2 16,6 21-7-16,13 24 6 15,18 3-3 1,15 12-18-16,7 40-64 16,7 14-84-1,15-3-191-15,9-6-493 16</inkml:trace>
  <inkml:trace contextRef="#ctx0" brushRef="#br1" timeOffset="15">5183 4999 611 0,'0'0'104'15,"0"0"-71"-15,0 0 19 16,0 0-9-16,0 0-18 16,0 0-1-16,11-3 29 15,-2 3 11-15,5 0-19 0,0 0-10 16,2 0 10-16,11 0-2 15,14 0-4-15,8 0 9 16,18 0-5-16,11 0-6 16,4 0-13-16,12 0-11 15,2 0-1-15,8 0-1 16,6 0-5-16,8 0 4 16,6 0-1-16,6-9-5 15,4-3 4-15,5 3-4 16,-8 0-1-16,-11 3-2 0,-19 0-1 15,-17 6 0 1,-17-3 2-16,-15 3-2 0,-8-3 1 16,-7 0 3-16,-3 0-1 15,5 3-1-15,4-3-1 16,5 3 3-16,2-6-2 16,-13 3 0-16,-4 3-2 15,-10-3 0-15,0 3 0 16,5-3 0-16,-2 3 2 15,4 0-2-15,-2 0 0 16,1 0 1-16,4 0-1 16,7 0 3-16,4-3-3 0,-1 0 0 15,-6 0 2 1,-6 3 1-16,-8 0-3 0,-7 0 0 16,-2 0 0-16,3 0 0 15,-8 0 1-15,2 0-1 16,-2 0 0-16,2 0 1 15,-5 0-1-15,1 0 0 16,0 0-1-16,-4 0 1 16,1 0-2-16,2 0 2 15,-6 0 0-15,0 0 0 16,3 0 0-16,-3 0-1 16,5 0 0-16,1 0-1 15,0 0 2-15,5 0 2 16,1 0-2-16,2 0 1 15,3 3 1-15,-1-3-1 16,8 0-1-16,3 0-2 16,9 0-46-16,1 0-75 15,3-15-69-15,-14-3-140 16</inkml:trace>
  <inkml:trace contextRef="#ctx0" brushRef="#br1" timeOffset="16">8820 1705 360 0,'0'0'165'16,"0"0"-58"-16,0 0 5 0,0 0-6 16,0 0-31-16,0 0-13 15,0-50 3-15,0 50-21 16,0 0-25-16,0 0-13 15,0 0-2-15,0 0 3 16,0 0 3-16,0 0 8 16,0 6 7-16,-3 17 12 15,-8 4 12-15,2 4-18 0,3 2-11 16,1 6 0-16,2 3 2 16,0 6-2-16,3 4 3 31,0 2 2-31,0 2 3 15,0 8-5-15,0-1-7 0,0 6-1 16,0 3-3 0,0 4-1-16,0 1-4 15,0 5 3 1,0-1-8-16,0 3 4 16,3-5 6-16,-3-4-2 15,0-6-2 1,0-9 0-1,0-9 2-15,0 1-8 0,0-10 4 16,-3-7-2 0,0-8 2-16,0 0-6 15,3-6 1-15,-4 4 0 16,0 2 5-16,1 0-6 16,3 0 1-16,0 3 3 0,-3-3-3 15,3 3 2-15,0-3 0 0,0 0 0 16,0-6-3-16,0 3 6 0,0-3-5 15,0 0-1-15,0 4 2 16,0-7 1-16,0-1 0 16,0 8 2-16,0-7-5 0,0 6 3 15,0-3 1-15,0 0 0 0,0 0-2 16,0 0 0-16,0 0-1 16,0 0 4-16,0 6-5 0,0-2 0 15,0 2 0 1,0 0 1-16,0 0 2 0,0-4 3 15,0 2-5-15,0-1 0 16,0-3-1 0,0 3 5-1,0-3-5-15,0 0-1 16,0-3 1-16,0 0 0 16,0 0 2-16,0-3 0 15,0-3-2-15,0-3-1 0,0-3 1 16,0-3 2-16,0 0-2 0,0-3 0 0,0 7 0 15,0-1 0-15,0 2-1 16,0 1 2-16,3 1-1 0,0-4 3 16,-3-4-3-16,0 1-3 15,0-3 3-15,0 0-29 16,0 0-48-16,0 0-74 16,8-38-130-16,-5-20-657 15</inkml:trace>
  <inkml:trace contextRef="#ctx0" brushRef="#br1" timeOffset="17">4071 1868 307 0,'0'0'202'0,"0"0"-87"15,0 0-14-15,0 0 9 16,0 0-12-16,0 0-4 16,0-39-41-16,0 39-16 15,0 0-11-15,0 0 0 16,0 12-13-16,0 15 3 16,0 9 65-16,0 3-38 15,0 3-7-15,0-3-5 0,7 7 1 16,-1-1-17-16,8 9 3 15,0 6-5-15,-2 6 12 32,5 0-7-32,-3 4-2 0,2-1 3 15,1-3-7-15,-3-3 8 16,1-3-11 0,2-6-6-1,-3 4 8 1,0-4-9-16,-2 0 1 15,-1 0 4 1,-4 0-2-16,2 3-1 16,-1-6-1-16,-2 4 0 15,-3-5 3-15,3-4-6 16,5-1 1-16,-8-9 3 16,3 3-3-16,2-3 0 15,-5-3 0 1,0 4 0-16,0-4-1 15,0-1 0 1,0-1 1-16,2-2 0 0,-5 2 0 16,0-2 0-16,3 2-1 0,0 2 0 15,-3-3 0-15,3 0 2 16,1 0-1-16,-4 3-1 16,3-2 0-16,-3-4 0 15,0 2 0-15,0 2 1 16,0-2-1-1,0-2 0-15,0 0 0 16,0-2 1-16,4-1-1 0,-4 0 0 16,0 0 0-16,0 0 0 15,0 0 0-15,0 3 1 0,0 3-1 16,0 3 0-16,0 0 1 0,0-2 0 16,0-2-1-1,0-4 0-15,0-2 0 16,0-1 0-16,0-7 0 15,0 3 0-15,0-3 0 0,0 0 0 0,0-3 1 16,0-6-1-16,0-3 0 0,0-3-1 16,0 0 1-16,0 0 0 0,0 0 1 0,0 0 1 15,0 0-1-15,0 0 1 0,0 0-2 0,0 0 5 16,0 0-5 0,0 0-9-16,-7-15-53 0,-11-18-136 15,0-12-190-15</inkml:trace>
  <inkml:trace contextRef="#ctx0" brushRef="#br1" timeOffset="18">4806 4223 168 0,'0'0'176'0,"0"0"-118"16,0 0 27-16,0 0 10 15,0 0-12-15,0 0-21 16,0 0 2-16,0 0-13 16,0 0-13-16,0 0 13 15,10 0 11-15,3-15-2 16,14-12-34-16,13-12-22 15,14-9 0-15,13-9 0 16,9-9-1-16,11 0-1 0,0-4 0 16,4 7-2-1,2 0 1-15,0 3-1 16,2-4 3-16,-2 2-2 16,8-2 0-1,2-8 0 1,0-6-1-16,1-7 0 15,-7 4-1 1,-1 6 1-16,-6 6 2 16,-6 9-1-16,-10 5 4 0,-10 13-5 15,-11 7 1-15,-7-2-1 0,-2 1 0 16,-1-3 0-16,5 0-4 16,-1-3 4-1,-1 3 0 1,-2-1 0-16,2 5 0 15,-3-1 2 1,-2 5-2-16,-1-2 0 0,-7 4 0 16,-2 2-2-16,-5 0 4 0,0 2-1 15,-2 4-1-15,0 0 0 16,3-3 0 0,-1 0 0-16,1 2 1 0,4-1-1 15,-8-1 1 1,-3 9-1-16,0-4-1 15,0 7 1-15,-4 1-1 16,1 1 0-16,-3 2 1 0,3-1 2 16,-2-3-2-16,9-1 0 15,3 1 1-15,3-5-1 16,4-2 0 0,-1 1 0-16,1 0 0 15,-5 3 0 1,-6 3 0-16,-2 3 0 0,-4-3 0 0,0 0-1 15,-2-3 1-15,5 3 0 16,-3 0 0-16,0-3 4 16,0 3-4-16,7-3-2 0,-4-3 2 0,3 0 3 15,0-1-2-15,-2 5-1 16,-1-1 0-16,-8 0-2 0,-1 3 5 16,-2 2-1-16,-1-1 1 15,1 1-3-15,8-5 0 16,4-5 0-16,-1-1 0 15,6-6 0-15,0 6 0 0,-5 2-2 16,-4 7 5-16,-11 9-4 16,-3 0 1-16,-3 3-3 15,0 0 3-15,5 0 0 0,-5 0-1 16,0 0 1-16,0 0 0 0,0 0 0 16,0 0 2-16,0 0 0 15,0-3-2-15,6-3 0 16,3 0-3-16,-1 0 3 15,-2 0 0-15,-3 3 0 16,-3 3 0-16,0-3-1 0,3 0 0 16,5 0 1-1,1 0-1-15,-3 0 1 16,-1 3 1-16,-5-3-1 16,0 3 1-16,0 0-1 0,0 0 0 15,0 0 0-15,0 0-1 16,0 0-53-16,0 0-124 15,0 0-95-15</inkml:trace>
  <inkml:trace contextRef="#ctx0" brushRef="#br1" timeOffset="19">1952 1345 154 0,'0'0'607'0,"0"0"-440"16,0 0-31-16,0 0-23 15,0 0-19-15,0 0-24 16,0 0-16-16,0-43-22 16,0 43-10-16,0 0-7 0,0 0 2 15,0 0-6 1,0 0-4-16,0 0-3 0,0 0-4 16,0 10 1-16,0 13 3 15,-14 4 1-15,5-2-1 16,3 2-2-16,1-4 2 15,-1-4-3-15,6-4 1 16,0-6-2-16,-3 3 1 16,3 0 0-16,0 0 1 15,0-3-2-15,0 0 1 16,0 0-1-16,9 1 0 16,19-8-1-16,1 4 1 15,5-6-1-15,-4 0-1 16,4 0 1-16,-8 0-1 15,1 0 1-15,-7 0-2 16,-6-3 3-16,-2-8 3 0,-6-5-2 16,5-2 2-16,-5-6-3 15,2-6 2-15,-8 0-1 16,0 0 0-16,0 3 2 16,0 5-2-16,0 5 0 15,0 1-1-15,0 7 1 16,-8 3 1-16,5 4 0 15,3 2 1-15,-3 0-3 16,3 0-3-16,0 0 2 16,-3 0 0-16,0 0-7 15,-5 6 3-15,2 23 5 16,0 8 1-16,6-1-1 16,0 6 1-16,0 0 0 0,0-3-1 15,0 4 2 1,0-8-2-1,0-2 0-15,0 1 0 0,0-5 0 0,0-2-7 16,0-2-104 0,0-1-176-1,-11 0-179 1</inkml:trace>
  <inkml:trace contextRef="#ctx0" brushRef="#br1" timeOffset="20">3577 2797 625 0,'0'0'127'15,"0"0"-15"-15,0 0-9 16,0 0-2-16,0 0-2 16,0 0-27-16,-51-36-39 15,51 30-5-15,0-3-7 16,0 3-9-16,11-2-12 15,4 2-3-15,5 2 1 16,-6 4 1-16,3 0-1 16,-8 0-7-16,-1 15 2 15,-5 15 5-15,-3 6 2 0,0 9-2 16,-7 3 2-16,-23 4 0 16,-4-4 2-16,5-6 0 15,2-9 0-15,10-9-1 16,8-11-1-16,9-11 0 15,0 2-1-15,0-4 0 16,0 2-2-16,0-2 0 16,23 0 3-16,10 0 11 15,13 0-10-15,5 0 4 16,5-15-5-16,2-3-7 16,-9 0-69-16,-5 6-72 15,-10 6-27-15,-5-3-22 0,-1 6-86 16</inkml:trace>
  <inkml:trace contextRef="#ctx0" brushRef="#br1" timeOffset="21">2199 4482 439 0,'0'0'190'0,"0"0"-72"16,0 0-9-16,0 0-28 15,0 0-15-15,0 0-3 16,27-135 5-16,-23 114-5 0,-1 2-4 15,-3 5-3-15,0 4 2 16,0 1-15-16,0 3-27 16,-10 4-13-16,-14 2-2 15,0 0-2-15,-11 0-6 16,-3 0 5-16,4 17-2 16,5 7 3-16,12 3 0 15,4 9-1-15,6 1 1 16,7 5 0-16,0 0 0 15,0 0-3-15,26-3 0 32,8-3-6-32,3-3-10 15,-4-9-28-15,-2 3 40 16,-11-3 6-16,-4-3-8 16,-6-2 0-1,-6-4 8 1,-4-1-2-16,0-1-2 0,0-1 2 15,0 0-4-15,-14-9 2 0,-7 0 6 0,6-3 0 16,-2 0 4 0,0 0-1-16,7-3 4 0,0-18 3 15,3-9-9-15,7-7 1 16,0-2 0 0,0-3-1-1,0 0 0-15,0 6-1 16,10 9 1-16,7 6 0 0,-3 0-2 15,-2 6 0-15,2 3 1 0,-8 6 1 16,-6 0-1-16,3 0 2 0,2-7-2 16,-5-1-34-16,0-4-126 0,0-4-127 0,0 5-204 15</inkml:trace>
  <inkml:trace contextRef="#ctx0" brushRef="#br1" timeOffset="22">6313 515 454 0,'0'0'185'16,"0"0"-43"-16,0 0-34 15,0 0-30-15,0 0 12 16,0 0-31-16,11-55-30 16,-11 55-16-16,0 0-2 15,0 0-11-15,0 0 0 16,0 0-2-16,0 24-5 16,0 16 7-16,-8 1 4 15,-4 5 1-15,-2-4-4 16,5-12-1-16,1-9 2 15,5-9 0-15,0-12-2 0,3 3 2 16,0-3-1-16,0 0 5 16,0 0-1-16,0 0 1 15,0 0-3-15,0 0-3 16,0 0-6-16,0 0-3 16,14-9 1-16,9 0-3 15,3 6 6-15,1 3 3 16,-4 0-2-16,0 0 0 15,-6 9-1-15,-3 15-3 16,-5 0 2-16,-6-3-4 16,-3 0 0-16,0-6 3 15,0-3 6-15,0 1-5 16,-15-5 6-16,-13-5 0 16,-1 0-1-16,-5-3-5 0,1 0-27 15,2 0-41-15,2 0-11 16,8-8-55-16,12-8-51 15,1-1-279-15</inkml:trace>
  <inkml:trace contextRef="#ctx0" brushRef="#br1" timeOffset="23">6253 547 161 0,'0'0'221'0,"0"0"-101"15,0 0-37-15,0 0-15 16,0 0-27-16,0 0-21 16,74-90-8-16,-54 84 3 15,13 0-11-15,13-6 3 16,15 1-5-16,9-5 1 16,4 1-2-16,-4 3-1 15,-19 3-51-15,-25 3-174 16</inkml:trace>
  <inkml:trace contextRef="#ctx0" brushRef="#br1" timeOffset="24">6484 2271 432 0,'0'0'137'0,"0"0"-48"16,0 0-13-16,0 0 23 15,0 0-27-15,0 0-11 16,-14-51-17-16,14 51-16 16,0 0-14-16,0 0-14 15,-3 0-2-15,-7 3-10 16,-1 18 12-16,-1 6 3 15,1 0-1-15,-1-3-1 16,-2 4 5-16,5-5-4 0,-2-2-1 16,5-5 1-16,2-7 1 15,0-7-3-15,1 2 1 16,3-4 0-16,0 0 4 16,0 0 1-16,0 0 4 15,0 0 2-15,0 0-4 16,0 0-2-16,0 0-2 15,11 0-2-15,1 0-2 16,8 0-1-16,-3 0-7 16,6 0 8-16,1 0-2 0,-1 6 0 15,-6 5-1 1,-6 1 0-16,-5 1-2 0,-6 1-4 16,0 2 8-16,0 1 1 15,0-2 3-15,-14-2 1 16,-9-4-1-1,-7 0-1-15,-1-7 2 16,5 2-4 0,0-4-1-1,5 0-54 1,8 0-59-16,0 0-122 16</inkml:trace>
  <inkml:trace contextRef="#ctx0" brushRef="#br1" timeOffset="25">6464 2205 398 0,'0'0'175'0,"0"0"-78"0,0 0-9 16,0 0 5-16,0 0-52 15,0 0-35-15,93-69-4 16,-30 53-2-16,15 5 3 15,-1 1-1-15,-13 4-4 16,-21 6-4-16,-27 0-150 16,-16 0-181-16</inkml:trace>
  <inkml:trace contextRef="#ctx0" brushRef="#br1" timeOffset="26">9214 2626 54 0,'0'0'618'15,"0"0"-444"-15,0 0-39 16,0 0-1-16,0 0-17 0,0 0-22 16,11-30-40-16,-11 30-16 15,0 0-13-15,0 0-10 16,0 0-8-16,0 0-8 16,0 0-3-16,0 3-6 15,0 18 1-15,-8 9 8 16,-8 6 8-16,-1-3-6 15,7-3-1-15,3-5 1 16,1-5 2-16,6-7-4 16,0-5-1-16,0-4 1 15,0-2 0-15,0 5-2 16,13-1 0-16,24-4 0 16,9 2 2-16,1-4 7 15,1 0-6-15,-16 0-1 16,-8 0-1-16,-7 0 1 0,-3 0 1 15,-5 0 0-15,2 0 2 16,-8-10 2-16,0-7-1 16,-3-4 1-16,0 5 0 15,0 1 0-15,0 9 8 16,-14 4 12-16,5-5-9 16,6 7-4-16,0 0-7 15,3 0-5-15,0 0 0 16,0 0-2-16,0 0-2 15,-5 3-3-15,5 28 3 0,0 8 4 16,0 11 4 0,0 2-3-16,0 8 0 0,0 6 0 15,0 3-1-15,0 6-55 16,0-2-139-16,0-7-241 16</inkml:trace>
  <inkml:trace contextRef="#ctx0" brushRef="#br1" timeOffset="27">6788 4494 419 0,'0'0'243'0,"0"0"-183"0,0 0 7 16,0 0 23 0,0 0 3-16,0 0-1 0,0 0-18 15,0 0 10-15,0-6-4 16,0-3-13-16,0-3-11 16,0-6-39-16,0-1-7 15,0 5 9-15,-7-1-8 16,-3 6 3-16,-9-1-3 15,2 4-4-15,-6 0-5 16,-5 4-2-16,4 2 0 16,-2 0-1-16,0 0-6 15,2 0 7-15,-3 12 0 16,8 9-3-16,5 2 3 16,0 8-1-16,11-7-3 15,3 0 1-15,0-3-8 16,0-6-3-16,0-3-4 15,3-6 6-15,14-3 4 0,3-3-4 16,7 0 11-16,4 0-1 16,-5 0 2-16,3-6 2 15,-1-9-2-15,-1 0 1 16,-7 3 2-16,-8 3-1 16,2 3 0-16,-11 0-1 15,0 3 1-15,-3 3-2 16,0 0 5-16,0 0-1 15,0 0 5-15,0 0 0 16,0 0-2-16,0 0 3 0,0 0-1 16,0 0-2-1,0 0 1-15,0 0-7 0,0 0 2 16,0 0-2-16,0 0 1 16,0 0-2-16,0 0 0 15,0 0 0-15,4 0 0 16,-4 0 0-16,0 0-3 15,0 0-5-15,0 0-2 16,0 30-1-16,4 15 11 16,-1 9 7-16,0 10-1 15,0-2-4-15,4-1 5 16,-3-4-7-16,-1-6-1 16,-3-8-28-16,0-29-377 15</inkml:trace>
  <inkml:trace contextRef="#ctx0" brushRef="#br2" timeOffset="28">185 2187 512 0,'0'0'137'0,"0"0"-56"0,0 0 15 16,0 0-10-16,0 0-5 15,0 0 8-15,6 0-10 16,11-21-10-16,-5-6-8 16,2-3-5-16,3-15-16 15,7-13-8-15,-1-11-13 16,6-9-7-16,2 0-6 15,-11 12-5-15,-4 18 6 16,-13 21-1-16,-3 15 13 16,0 12 5-16,0 0-18 15,-15 0-6-15,-13 0-16 0,-2 12 16 16,4 9 0-16,9 2-2 16,14-2 1-16,3 1-8 15,0-5-2-15,0 4 4 16,0 1 4-16,20 5-3 15,6 0 5-15,4-3-9 16,4 6 8-16,6 0-9 16,-3 1 10-16,-1-2 1 15,-8 2-1-15,-5-4-1 16,-14 0 2-16,-5 0-5 16,-4-6-2-16,0 0-21 15,-27 0-2-15,-16-7 11 0,-7-1 8 16,-1-4-9-1,4-9 2-15,10 0-3 0,8 0 10 16,9-22-8-16,10-10-15 16,3-7-31-16,7-9 0 15,0-7 6-15,31 11-108 16,-2 10-108-16,2 20 6 16</inkml:trace>
  <inkml:trace contextRef="#ctx0" brushRef="#br2" timeOffset="29">679 1850 515 0,'0'0'164'16,"0"0"-22"-16,0 0-18 15,0 0-11-15,0 0-31 16,0 0-13-16,-25-69-12 16,10 66-13-16,4 3-15 15,2 0-11-15,-8 0-8 16,7 0-8-16,0 14 2 16,0 13-3-16,6 7-2 15,4 5 2-15,0 4 1 16,14 1-1-16,12-7 2 0,8-8-2 15,-5-8-1 1,-1-9-2-16,-1-8-3 0,-1-4 1 16,-3 0 4-16,1-4 0 15,-7-16 5-15,-3-7 2 16,-8-7 2-16,-6-1-8 16,0-5 5-16,0-8 7 15,0 0 0-15,-20 0-5 16,-7 6-5-16,-1 11 8 15,-1 10 1-15,-1 15 2 16,3 6-8-16,0 0-6 16,1 6-5-16,9 25 1 15,4 11 8-15,13 0-6 0,0 3 2 16,0 0-2 0,13-6 2-16,18-9-2 0,1-5-1 15,-1-11-4-15,-1-8 4 16,-1-6 1-16,-1 0 2 15,-1-12 0 1,-1-12 3-16,-3 0-1 0,-6-3 0 16,-3 0-1-16,-5 0 2 15,-5 3 1-15,-4 0-1 16,0 2-2-16,0 8 5 16,0 1 3-16,0 11-1 15,0-1 3-15,0 3 0 0,0 0-11 16,0 0-1-1,0 0-9-15,0 15-3 0,0 15 10 16,10 9 3-16,6-3 3 16,12-6-3-16,-2-3 0 15,4-6-1-15,-2-9-1 16,1-9-10-16,-3-3 5 16,-2 0 3-16,4 0 4 15,-10-24 4-15,-1-3-4 16,-6-3 3-16,-11 3-1 15,0-3 0-15,0 3 2 16,0 3 2-16,0 9-2 0,-8 6 0 16,5 6 3-1,3 3-2-15,0 0-5 16,0 0-5-16,0 0-2 0,0 0 0 16,0 14 0-16,0 11 7 15,0-2 0-15,17 2 3 16,3-7-2-16,-3-3-1 15,4-6-3-15,-1-3 3 16,-5-6-4-16,5 0 4 16,-3 0 0-16,1-3 1 15,-6-15 0-15,-1 3-1 16,-8 0 2-16,-3-3-1 16,0-3 1-16,0-3-1 15,0 0 2-15,0 0-2 16,0 3 0-16,-9 8 0 0,1 5-1 15,5 4 2-15,3 4-1 16,0 0-1-16,0-2 0 16,0 2-1-16,0 0-3 15,0 0 4-15,0 0-2 16,0-4 0-16,0 4-2 16,0 0-1-16,0-2-1 15,14 2 2-15,-2 0 4 16,5 0-3-16,-6 0 3 15,1 0-2-15,5 6-2 16,-3 12-1-16,-1-1 4 16,-2 4 0-16,1 4 0 15,2-1 0-15,-3 0-2 0,-2-3 2 16,0-3 1 0,2-9-5-16,-4-9-4 0,-4 0 0 15,1 0 6-15,-4 0 2 16,6 0 0-16,4 0 1 15,1-21 1-15,1-6 0 16,-1 0 0-16,-2 3 0 16,2-6 0-16,-2 0-1 15,2 2 2-15,-8 5-2 16,0 8 0-16,-3 9 1 16,0 6-1-16,0 0-2 15,0 0-2-15,3 0-4 16,1 0-5-16,0 12 12 15,2-3 0-15,1-3 1 16,-4 0-2-16,-3-6-1 16,0 0 3-16,0 0 0 0,0 0 0 15,0 0 3 1,3 0 0-16,-3 0 0 0,0 0 4 16,0 0-4-16,0 0-2 15,0 0 0-15,0 0-1 16,0 0-4-16,-3 0-3 15,0 15-12-15,0 14 8 16,-1 8 11-16,4-1 0 16,0-9 0-16,0 3-1 15,0-12-4-15,7-6-6 16,7-3-4-16,-2-9 8 16,5 0 0-16,0 0 5 15,3 0 1-15,0-12 1 16,-3-9 1-16,4-6 1 15,-9 5 2 1,-1-1-3-16,-5-2-1 16,-6 2 2-16,0-2 1 15,0 5-3-15,0 1 4 0,-6 7 10 16,-5 7 0-16,5 5-3 0,-5 0-8 16,5 0-3-16,3 5-6 15,-4 26 6-15,7 4 4 16,0-2-4-1,0 4 1-15,10-7-1 16,10-6-4 0,6-3-2-16,11-9-35 15,1-9-21-15,2-3-75 0,-11 3-50 16,-15 6-99-16</inkml:trace>
  <inkml:trace contextRef="#ctx0" brushRef="#br2" timeOffset="30">81 2446 205 0,'0'0'234'0,"0"0"-124"15,0 0-6-15,0 0-26 16,0 0 3-16,0 0-33 15,0 0-15-15,0 0-5 16,0 0 7-16,0 0-9 16,0 0-11-16,0 0-5 0,0 6-5 15,0 9-4-15,0 3 7 16,0 3-2-16,0-3-1 16,0-7-4-16,0-1 0 15,0-7-1-15,0 0 0 16,6 0 0-16,23-3 6 15,12 0-4-15,22-3 2 16,27-30 0-16,17-10-2 16,17-1 0-16,0-2 3 15,-3 7-4-15,-8 0 0 16,-9 12 2-16,-8 3-3 16,-6 3 2-16,-9 6-2 15,-7 0-1-15,-7 3-2 0,-8-1 3 16,-5 2 0-1,-7 2-1-15,-7 0 2 0,-6 3-4 16,-4 3 3-16,-4 0 0 16,-3 3 0-16,-3-3 0 15,-6 3 2-15,-1-3-2 16,-6 0 0-16,0 3 1 16,-7 0-1-16,0 0 2 15,0-4-1-15,0 4 2 16,0 0 5-16,0-6 11 15,3-2 22-15,-3-1 9 16,0-7-28-16,0 1 0 0,0 3 12 16,0-3-18-1,0 1 0-15,0-11-3 0,0-2-6 16,0-6-6-16,0 0-1 16,0 12 0-16,0 6-2 15,0 12-21-15,-17 3-83 16,-10 0-60-16,-2 30-70 15,3 6-65-15</inkml:trace>
  <inkml:trace contextRef="#ctx0" brushRef="#br2" timeOffset="31">144 2821 263 0,'0'0'165'16,"0"0"-84"-16,0 0 3 15,0 0-13-15,0 0-17 16,0 0-3-16,0-35 0 0,0 35-12 15,0 0 9-15,0 0-9 16,0 0-8-16,0 0-13 16,0 0-18-16,0 0 0 15,0 21 0-15,-3 18 13 16,-17 5-8-16,0 8 0 16,-3 5-2-16,3 4-2 15,-1-5 1-15,1 4 2 16,6-12-4-16,11-8 0 15,3-13 0-15,0-13-1 0,0-1 0 16,0-4 0 0,23-9 1-16,1 0 3 0,2 0 0 15,2 0 0-15,-5-9-2 16,0-10 1-16,1-4 3 16,-4-2-3-16,3 2 0 15,0-4-1-15,1 2 2 16,2-2-1-16,-3 6-2 15,2 1 1-15,-13 7-1 16,-5 7 1-16,-3 6 0 16,-4-2 1-16,0 2 3 15,0 0 3-15,0-4 4 16,0 1 9-16,0 0-9 16,-11-3-12-16,2 3 0 15,1 3-2-15,-1-6 2 16,-2 6-1-16,2 0-2 15,0 0 1-15,1 0-1 0,2 0 1 16,3 0 1-16,3 0 1 16,0 0 1-16,0 0-1 15,0 0 2-15,0 0-2 16,0 0 0-16,0 0 0 16,0 0 0-16,0 0-3 15,0 0 0-15,0 0 1 16,0-2 0-16,6-2-2 15,8 4 4-15,-5 0 0 16,2 0 0-16,1 0-1 16,2 0-1-16,-1 0 2 15,4 4-2-15,0 10 2 0,-8 4 0 16,-1 6-2-16,-8 7 2 16,0 7-1-16,-8 11-2 15,-31 5-156-15,-9 3-274 16</inkml:trace>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22:41.054"/>
    </inkml:context>
    <inkml:brush xml:id="br0">
      <inkml:brushProperty name="width" value="0.05" units="cm"/>
      <inkml:brushProperty name="height" value="0.05" units="cm"/>
      <inkml:brushProperty name="color" value="#ED1C24"/>
      <inkml:brushProperty name="fitToCurve" value="1"/>
    </inkml:brush>
  </inkml:definitions>
  <inkml:trace contextRef="#ctx0" brushRef="#br0">712 822 1032 0,'0'0'146'0,"0"0"-58"16,0 0 57-16,0 0-38 16,0 0-53-16,0 0-31 15,-14-64-23-15,14 74-3 16,-10 34-15-16,-16 23 18 15,-17 20 8-15,-12 6 2 16,-5 0-6-16,4 1 1 0,2-13-2 16,21-18-2-16,13-24 0 15,14-23-1-15,6-16 1 16,0 0 2-16,9-49 3 16,41-38 8-16,10-39-7 15,10-13-1-15,-2-5-4 16,-18-4 1-16,-7 1 0 15,-10 9-1-15,-8 26-2 16,-7 40 0-16,-7 33-1 16,-2 30-2-16,2 9 1 15,9 33-7-15,7 54-9 16,7 40 18-16,-2 32 0 0,-5 6-2 16,-7-5 2-16,3-19 0 15,-3-27 0-15,4-29-17 16,-7-34-77-16,-3-24-32 15,-8-18-11-15,-6-9-34 16,0 0 68-16,-24-27-113 16,-25-18-508-16</inkml:trace>
  <inkml:trace contextRef="#ctx0" brushRef="#br0" timeOffset="3118">364 1026 501 0,'0'0'168'16,"0"0"-80"-16,0 0-11 15,0 0-30-15,0 0-29 0,0 0 74 16,188-9-14-16,-69-9-8 16,8 3-35-16,-17 0-15 15,-15 9-15-15,-25 0 9 16,-13 6 6-16,-7-3 0 16,-10 3-12-16,-7 0 0 15,-10-3 5-15,-3-1-5 16,-6 4 5-16,-5-2-2 15,-4 2-5-15,-5 0 1 16,0 0 1-16,0 0 5 0,0 0-9 16,-11 0-4-1,-15 0 3-15,-11 0 14 0,-4 21-11 16,6 9-6-16,4 6-1 16,7 6-2-16,7 1 1 15,11-8 1-15,6-8-2 16,0-8-5-16,14-13-4 15,19-6-4-15,7 0 12 16,6-31 4-16,1-17 9 16,-4-14 1-16,-6-11 8 15,-6-11 11-15,-7-12 4 16,-9-10 3-16,-1-5-18 16,-8 9-7-16,-6 24 0 15,0 26 2-15,0 28-1 16,0 21 20-16,-3 3-30 15,-14 0-2-15,-9 42 1 16,3 25 2-16,2 14 0 0,15 9-3 16,6 4 0-16,17-2 0 15,36-5 0-15,21-14 0 16,6-22-2-16,3-27 0 16,1-21 0-16,-10-3 2 15,-7-15 1-15,-11-21 3 16,-10-4-4-16,-15 2 8 15,-14-1-1-15,-10-3 0 16,-7 3-4-16,0 2 0 16,0 8 1-16,-3 14-1 15,-1 9 2-15,4 6-5 0,0 6-1 16,0 50-15-16,0 35 13 16,0 23 3-16,0 18 2 15,0 4-2-15,0 11 2 16,-14 10-1-16,-12-1 0 15,-8 7 0-15,-3-5 1 16,1-4-1-16,-4-19-1 16,10-29 1-16,-1-31 1 15,8-33 0-15,9-21-2 16,-1-21-2-16,-13 0 2 16,-8-21 18-16,-12-39-15 15,2-37 2-15,10-26-5 0,2-15-6 16,17-10-7-1,17 7-8-15,0-3-8 0,43 3 0 16,28-1 9-16,22 13 15 16,8 14 2-16,12 16-3 15,4 15 2-15,4 8 4 16,-5 8-2-16,-4 7 1 16,-13 5 2-16,-16 13 0 15,-13 10 2-15,-26 12 4 16,-16 9-6-16,-16 12 3 15,-12 0 3-15,0 0-7 16,0 0-1-16,0 0-4 16,0 0 5-16,0 0-1 15,0 0 1-15,0 0 0 0,0 0 2 16,0 0-1 0,-20 0-1-16,-10 0 0 0,-7 0 11 15,5 0-6-15,4 0 0 16,7 0-5-16,3 12 0 15,-2 18-3-15,-11 15 2 16,4 12-1-16,4 12 0 16,6-5 4-16,14-7-5 15,3-12 1-15,3-18-2 16,31-15 2-16,2-12-7 16,4 0 9-16,4-24 0 15,-1-22 10-15,3-10 18 16,-8-4-5-16,-12-3-1 15,-12 3-6-15,-11 2 1 0,-3 7 1 16,0 15-9-16,0 15-6 16,0 15 9-16,0 6-12 15,0 0 0-15,0 27-9 16,11 33-3-16,15 21 12 16,7 4 1-16,4-8-1 15,0-4 2-15,4-13-2 16,-12-21 0-16,-3-14 5 15,2-20-5-15,2-5-1 16,4-9 1-16,5-33 9 16,1-9 1-16,-6-3-9 15,-5 0 2-15,-1-7 1 0,-1 4 1 16,-1 9-5-16,0 9 0 16,-8 15-2-16,2 18-2 15,0 6 0-15,0 0 1 16,6 18-2-16,1 18-7 15,-4 0 8-15,-3-3 4 16,-6-15 1-16,-11-9 1 16,0-9-1-16,-3 0 1 15,0 0 3-15,0 0 5 16,0-27-4-16,0-6-6 16,-23 3-2-16,-3 9-2 15,-4 3-5-15,2 9 6 16,5 9-3-16,3 0 0 15,0 30 0-15,4 24 6 0,2 12 0 16,8 4 0-16,6-1 0 16,0-6 0-16,0-12 0 15,20-12 0-15,10-15-6 16,13-14-2-16,14-10-3 16,13 0 11-16,8-37 1 15,-12-8 2-15,-13-3 4 16,-16-6-7-16,-13-1 3 15,-18-1 1-15,-6-4 4 16,0 6-7-16,-10 11 5 16,-16 16-2-16,6 12-2 15,0 15-2-15,0 0 0 0,-1 27 0 16,-2 31 0 0,3 17 4-16,12 3-2 0,8-3-2 15,0-9 1-15,0-9-2 16,5-15 2-16,21-14-2 15,7-13-6-15,4-15 6 16,10 0 1-16,4-6 0 16,1-28 5-16,3-7-2 15,-12-5 1-15,-3-2 4 16,-10 0-7-16,-1 3 3 16,-1 12-3-16,-15 12 0 15,1 11-1-15,-2 10-2 16,5 0-10-16,6 16 10 0,5 20-1 15,-9 3 0-15,-5 0 6 16,-3-6-1-16,-2-9-1 16,5-6 2-16,-2-9-6 15,2-9 4-15,13 0-2 16,4 0-2-16,7-12 3 16,6-21 6-16,-1-9-3 15,1-4-1-15,-4 2-1 16,0 1 1-16,-9 13-1 15,-11 6-1-15,-4 15-1 16,1 7-8-16,0 2 4 16,3 0-1-16,-3 15-2 0,-1 14 7 15,1 4 1 1,0-6 1-16,3-2 2 0,-3-10-3 16,-5-7 0-16,6-2-1 15,-1-6-5-15,6 0 5 16,6 0 1-16,5-6 5 15,-1-15-3-15,-2 0 0 16,-2 1-2-16,-2 1 1 16,-7 4-1-16,-3 7 1 15,-3-2-1-15,-5 5 1 16,8 1-2-16,-3 2 0 16,6-2 1-16,1 2 0 15,5-2-4-15,-3 2 4 0,4-2 2 16,-4 1-1-1,-6 3 2-15,0-3-3 0,-8 3 0 16,-1-3 0-16,-2 1-1 16,3-2 1-16,2-2 0 15,6-3 0-15,-1 3 1 16,1-2 0-16,-6 1-1 16,-2 1 4-16,-9 6-2 15,0-3-2-15,0 0 0 16,0 0 3-16,0-6-2 15,0-3-1-15,-6 3 0 16,-5-3 0-16,-1 6 0 16,-5 0-2-16,3 6-2 15,-7 0 4-15,1 0-5 0,-6 0 3 16,3 22 2 0,-1 13 0-16,7 5 0 0,14 5 0 15,3 3-2-15,0-6 2 16,20-9-1-16,21-6 1 15,-1-12-8-15,7-9 8 16,-1-6 1-16,1 0 1 16,4-12 4-16,-8-15-4 15,1-7 2-15,-12-1 2 16,-1 1-4-16,-8-1 1 16,-7 4 6-16,-2 8-7 15,-3 7 1-15,-8 10-2 16,0 3-1-16,0 3-3 0,8 0-5 15,7 0-1 1,17 19 9-16,8 2 0 0,11-9 0 16,8-10 3-16,2-2-4 15,-4 0 2-15,1-6 1 16,-15-12 6-16,-9-3-6 16,-7 0-1-16,-16 0 5 15,-8-3-1-15,2 3 3 16,-8 6-1-16,0 6 0 15,0 6 2-15,0 3-6 16,0 6-3-16,-34 42 0 16,-10 22 0-16,-5 19 4 0,-3 11-4 15,12 8 0 1,11 6 2-16,9 13-2 0,13 8-1 16,7 6 1-16,10 13 3 15,33 11-3-15,18 4 0 16,8-4 0-16,6-15 3 15,-15-26-3-15,-13-34-1 16,-24-36 1-16,-17-23-2 16,-6-19 0-16,-60-12-5 15,-43 0 7-15,-24-40 0 16,-3-23-2-16,18-21-10 16,36-28-9-16,27-23-2 15,35-21-21-15,14-24-24 16,17-4-8-16,50 7-47 15,22 14-61-15,22 21-100 0,19 22-70 16</inkml:trace>
  <inkml:trace contextRef="#ctx0" brushRef="#br0" timeOffset="3514">2750 133 286 0,'0'0'115'0,"0"0"-51"15,0 0-24-15,0 0-6 16,0 0-27-16,0 0-7 16,0 0-129-16</inkml:trace>
  <inkml:trace contextRef="#ctx0" brushRef="#br0" timeOffset="3950">1992 310 534 0,'0'0'123'0,"0"0"8"16,0 0 9-16,0 0-52 15,0 0-7-15,0 0-12 16,0-48-19-16,0 48-13 16,-3 0-17-16,-5 0-20 15,2 6-10-15,0 15 10 16,-2 15 0-16,8 7 1 16,0-8 1-16,8-4 0 15,32-16-1-15,16-15 0 0,11 0 17 16,-1-19 49-1,-5-29 25-15,-18-9-18 16,-12-6-12-16,-18 0-19 0,-13 0-9 16,0 12-13-16,-47 8-17 15,-26 14-4-15,-21 19-1 16,-6 10 0-16,3 12-2 16,27 42-10-16,27 19-66 15,32 8-118-15,11 10-176 16</inkml:trace>
  <inkml:trace contextRef="#ctx0" brushRef="#br0" timeOffset="6197">7611 812 828 0,'0'0'214'0,"0"0"-66"0,0 0-11 16,-64-153-19-16,59 144-49 15,2 7-19-15,0 2-12 0,0 0-23 16,3 0-15-1,-6 44 0-15,1 28-2 0,2 22 2 16,0 8 5-16,3-3-1 16,0-18-4-16,0-15 2 15,0-24-1 1,14-20 0-16,-8-17-1 0,0-5 5 16,2 0 6-16,5-50 25 15,4-20 0-15,3-22-29 16,3-20 1-16,-6-2 0 15,0-13-3 1,-5 4-3 0,-1 24-2-1,-4 27 3-15,-4 36-2 0,-3 24-2 16,0 12 1 0,3 0-4-16,8 17-9 0,9 43 4 15,3 25 4-15,0 8 4 16,-3-3 1-16,1 1 0 15,-1-13 2 1,0-18-4-16,-3-21-9 16,-5-21-4-16,2-18 8 0,6 0 7 15,10-42 6-15,10-18-5 16,10-12 0-16,-4 3 5 0,-8 2-5 16,-12 22-1-16,-9 18 2 15,-14 18 1-15,-3 9-2 16,5 0-2-16,1 18-8 0,6 39 0 15,5 24 8-15,-6 21 1 16,-5-2 0 0,-3-7 0-16,8-8-30 15,2-14-41 1,4-13-47-16,3-16-52 0,0-18-12 16,3-18 75-16,-2-6 51 15,2 0 30-15,0-18 26 0,-6-21 8 16,3-9 16-1,-3-6 39-15,-4-4-4 16,-2-2 0 0,-5 3 13-16,-6 6-19 15,0 9 6-15,0 11 0 16,0 14-5 0,-3 11-11-16,-4 6-24 0,-7 0-11 0,-3 0-8 0,-9 21-2 15,0 21 2-15,-2 3 1 16,19 3-1-16,9-3 0 0,0-9 0 15,6-5 3 1,22-13-3-16,-5-7 0 16,3-7 0-1,-3-4 0-15,1 0 3 16,-1-4 2-16,-3-17 3 0,-6-2-4 16,-5-2 4-16,-5 4 1 15,-1 9 0-15,-3 6 1 0,0 6-10 16,0 0-1-16,0 0-6 0,10 4-4 15,8 23 10-15,8 6 1 16,6 0 1-16,9-10-1 16,10-13 0-1,9-10 4-15,10 0 0 16,0-31-2-16,0-23 6 16,-4-12 2-16,-8-15 11 0,-9-10 14 15,-15-5-6-15,-13 0-12 16,-15 0 2-16,-6 12-3 15,0 14-4-15,-10 28-1 16,-3 21-2-16,6 13 0 16,1 8-9-16,1 2-5 0,-4 56-14 15,-2 32 19-15,2 24 0 16,9 0 3-16,0-6 1 16,0-14-4-16,9-22-2 0,11-18-15 15,1-21-9-15,-7-18-10 16,-5-5-17-16,2-10-22 0,-5 0 3 15,0-19-6-15,-6-20-3 16,0-9 14 0,0-3 25-16,-32 0 2 15,-9 6 15-15,-5 3 23 16,-1 11 2-16,10 8 15 0,3 7 7 16,8 10 14-16,13 3 4 15,5-3-5-15,8 6 0 16,0-2-13-16,0-2-7 15,35 4-13-15,17-9 12 16,15 1 24-16,7-5 8 0,-7 1-10 16,-14 4-16-1,-10 1-8-15,-9 1 4 16,-14 3-2-16,-6 0-5 16,-7 3 2-16,2 0-2 15,8 0-8-15,6 33 0 16,11 15 0-16,7 12 1 15,2 3 6-15,0 1-6 16,-7-4 1-16,-5-6-2 16,-5-12 0-16,-9-9 1 15,-10-12-2-15,-4-11-1 16,-3-8-3-16,0-2 2 0,-3 0 2 16,-24 0 14-16,-4-21-3 15,8-9-3-15,11-2-6 16,9-5-2-16,3-5 0 15,0-3-3-15,26-7 3 0,14-4 0 16,10 8 0-16,-4 8 0 16,-8 16 0-1,-12 13-1-15,-3 11-1 16,0 0 1-16,1 0-3 16,-4 5 3-16,-3 19-1 15,0 7 1 1,-8 7-3-16,2 1 4 15,-5 3 0 1,-3-2 1-16,2-1-1 0,1-6 2 16,0-6-1-1,1-9-1-15,-3-5 0 16,-4-11-4-16,0-2-79 16,0 0-85-16,0-6-65 15,0-36-139-15</inkml:trace>
  <inkml:trace contextRef="#ctx0" brushRef="#br0" timeOffset="6504">9922 428 541 0,'0'0'239'0,"0"0"-118"0,0 0 13 16,0 0-26-1,0 0-32-15,0 0-25 0,-79-124-42 16,65 154-5-16,3 21-4 16,11 9 5-16,0-5 0 15,37-17-3-15,21-10 2 16,2-25 7-16,-1-3 44 15,-8 0 35-15,-7-27-41 16,-18-6-15-16,-12 0-7 16,-14-3 6-16,0-1-23 15,-17 8-10-15,-29 2-7 16,-1 11-19-16,-1 13-30 16,15 3-44-16,16 15-44 15,17 31-74-15,0 10-79 0,24-1-362 16</inkml:trace>
  <inkml:trace contextRef="#ctx0" brushRef="#br0" timeOffset="6895">10373 756 997 0,'0'0'146'0,"0"0"-21"0,0 0 38 0,0 0-68 15,0 0-34-15,0 0-43 16,-9-67-18-16,12 91-6 16,23 13 6-16,12 13 10 15,2 5-7-15,3 2-1 16,4-3 0-16,-4 0 0 0,4-6-2 16,-4-9-3-16,-6-12-41 15,-7-15-55-15,-10-12-69 16,-6 0-6-16,-5-23 12 15,-9-23-182-15,0-8-13 16,0-6 315-16,0-6 42 16,-12-3 189-16,-5 3-34 15,0 6-22-15,7 8-6 16,3 16 13-16,0 12-55 16,4 15 1-16,3 9-6 15,-17 0-16-15,-9 42-64 16,-11 33 13-16,-10 16 11 15,1 2-4-15,9-9-6 0,4-12-13 16,13-15 1-16,0-14-2 16,3-16-53-16,-4-15-247 15,4-12-278-15</inkml:trace>
  <inkml:trace contextRef="#ctx0" brushRef="#br0" timeOffset="8917">0 1420 308 0,'0'0'135'0,"0"0"-4"0,0 0-11 15,0 0-6-15,0 0-10 16,0 0-26-16,0-6-27 16,0 6-28-16,0 0-3 15,0 0-10-15,0 15-8 16,0 12 16-16,3 3 24 16,3 0-22-16,5-5-6 15,-5 2-4-15,5-3-5 16,-2-3 1-16,2 0-5 15,-1-3 0-15,0-3 3 16,3 0-4-16,10-7-1 16,14 2 1-16,16-7 3 15,21-3 9-15,27 0 2 16,25 0 1-16,24 0-10 16,25-3 8-16,15-9-12 15,3 3 1 1,12-3 2-1,-2 0-2 1,2 3 0 0,-8 3 0-16,-16 2-1 0,-4-2 0 0,-4 1-1 0,-5-1 0 0,-5 2 0 0,-2 2 2 15,-11 2 3-15,1 0-3 16,-7 0 0-16,-8 0-2 16,-9 0-1-16,-7 0 1 15,-2 0 0-15,-2 0 0 16,8 6 0-16,3-3 0 0,9-3 0 15,5 6 0-15,4-6-1 16,5 2-1-16,7 4 0 16,7-6 3-16,2 4-1 15,-5-1 2-15,-1-3 1 16,4 0-1 0,13 3-1-16,10 0 2 0,4 0-3 15,-3 0-1-15,-12-1 1 16,1 2 0-1,0-4 0-15,4 0-2 16,-4 0 1-16,-3 0 0 16,-7 0 2-16,4 0-1 15,-4 0 0-15,4 0 1 0,2 0-1 16,7 0 2-16,5 0 2 16,-6 0-3-1,-8 0 0-15,-7 0-1 16,-4-4 2-1,1-1-1-15,-10-1-1 0,-6 3 1 16,-7 0 0 0,-14-1-1-16,-4 4 0 0,-2 0 1 0,-8 0-1 15,3 0 1-15,-12 0 3 16,-8 0-1 0,-10 0-3-1,-5 0 4-15,-5 0 3 16,-7 0 6-16,-5 0 4 15,-4 0-12-15,-13 0 2 16,-12 0 1-16,-12 0 9 0,-13-2-6 16,-4-2 8-16,-3 4 10 0,4-5 11 0,-1-5-4 15,7-2-16-15,1-3-11 16,-2 7-4-16,2-2-1 16,-2 1 4-16,-3 7 3 15,-1-4-6-15,-2 2 0 0,-3 2 1 16,3-4 0-16,3-7 2 15,2-5 2-15,-5-3-6 16,0-6 0-16,3-6-2 16,-3-6-2-16,1 0-1 0,-4-10-15 15,0-1-40 1,0-8-87-16,-7-2-80 0,-25-6-150 16</inkml:trace>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29:10.841"/>
    </inkml:context>
    <inkml:brush xml:id="br0">
      <inkml:brushProperty name="width" value="0.05" units="cm"/>
      <inkml:brushProperty name="height" value="0.05" units="cm"/>
      <inkml:brushProperty name="color" value="#3165BB"/>
      <inkml:brushProperty name="fitToCurve" value="1"/>
    </inkml:brush>
  </inkml:definitions>
  <inkml:trace contextRef="#ctx0" brushRef="#br0">142 491 756 0,'0'0'142'0,"0"0"-16"0,0 0 10 15,0 0-22-15,0 0-19 16,0 0-27-16,-23-73-38 16,23 73-16-16,0 0-9 15,0 0-5-15,0 13-3 16,6 14 3-16,14 8 5 16,8 7 3-16,-2-3-3 15,-2 4 0-15,2-1-2 16,-6-6-1-16,0-9 0 15,-6-9-1-15,-5-9 0 0,-2-9 1 16,-3 0-1-16,-1 0 2 16,1 0 4-16,-1 0 21 15,3-9 25-15,8-30-9 16,-5-13-10-16,8-8-19 16,-3 4-10-16,-2-2-2 15,-1 10-3-15,-1 15 3 16,-6 12-1-16,-1 15-4 15,-3 6 2-15,0 0-6 16,0 0-21-16,0 0-42 16,0 18-34-16,0 18-86 15,0 9 10-15,-3 7-87 16,3-10-239-16</inkml:trace>
  <inkml:trace contextRef="#ctx0" brushRef="#br0" timeOffset="288">570 541 0 0,'0'0'670'15,"0"0"-495"-15,0 0-15 16,0 0-25-16,0 0-4 16,0 0-63-16,3-54-34 15,0 54-21-15,2 0-7 16,4 0-6-16,5 10 0 0,9 11 8 15,4 6 7 1,2 0-9-16,5 0-1 0,-8 0-2 16,5-4-2-16,-7-1-1 15,-9-7 0-15,-4-3-50 16,-5-9-80-16,-3 0-35 16,5-3-49-16,-5 0-60 15,3-15-250-15</inkml:trace>
  <inkml:trace contextRef="#ctx0" brushRef="#br0" timeOffset="456">854 491 260 0,'0'0'205'16,"0"0"-53"-16,0 0 7 15,0 0-26-15,0 0-10 0,0 0-6 16,-24-73-45 0,21 73-34-16,-11 0-23 0,-1 19-9 15,-13 14 12-15,1 5-11 16,1 8-6-16,0-1-1 15,-5 9-2-15,1-3-138 16,7-6-199-16,12-8-393 16</inkml:trace>
  <inkml:trace contextRef="#ctx0" brushRef="#br0" timeOffset="874">954 437 760 0,'0'0'173'0,"0"0"-38"15,0 0-7-15,0 0-54 16,0 0-45-16,0 0-27 16,17-6-2-16,-4 33 0 15,7 8 14-15,3 5 6 16,5 1-13-16,-5-1 0 15,4-1-6-15,-7-12 2 16,0-6-1-16,-6-9-2 16,-8-6 1-16,0-6 1 15,-3 0 2-15,1 0 1 0,-4 0 8 16,4 0 16-16,9-18 58 16,-6-15-12-16,9-9-49 15,-2-10-12-15,0 11-9 16,-2 5-4-16,-1 11-1 15,-5 11 1-15,-3 8 0 16,0 2-1-16,-3 4-12 16,0 0-36-16,0 0-78 15,0 0-104-15,21 0-137 16</inkml:trace>
  <inkml:trace contextRef="#ctx0" brushRef="#br0" timeOffset="1146">1423 28 711 0,'0'0'180'0,"0"0"-20"0,0 0-7 16,0 0-28-16,0 0-75 15,0 0-40-15,-21-28-10 16,42 46-6-16,5 21 6 15,11 15 18-15,0 7-2 16,-1 5-7-16,-5 0 2 16,-5 3-7-16,-13 3-1 15,-13 9 1-15,-3 7 0 16,-64 5-4-16,-26 3-56 16,-31-5-144-16,-13-10-156 0,-7-21-303 15</inkml:trace>
  <inkml:trace contextRef="#ctx0" brushRef="#br0" timeOffset="1551">109 43 466 0,'0'0'216'15,"0"0"-53"-15,0 0 6 16,0 0-32-16,0 0 12 15,0 0-60-15,0-40-51 16,0 40-25-16,-4 30-13 16,-12 36-3-16,-4 34 3 15,-6 20 9-15,6 0 0 16,6-2-4-16,7-10-4 0,7-3 2 16,0-8-2-1,7-10-1-15,39-12-13 0,29-24-134 16,32-33-76-16,29-18-267 15</inkml:trace>
</inkml:ink>
</file>

<file path=ppt/ink/ink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29:12.982"/>
    </inkml:context>
    <inkml:brush xml:id="br0">
      <inkml:brushProperty name="width" value="0.05" units="cm"/>
      <inkml:brushProperty name="height" value="0.05" units="cm"/>
      <inkml:brushProperty name="color" value="#3165BB"/>
      <inkml:brushProperty name="fitToCurve" value="1"/>
    </inkml:brush>
  </inkml:definitions>
  <inkml:trace contextRef="#ctx0" brushRef="#br0">256 369 681 0,'0'0'225'0,"0"0"-122"15,0 0 13-15,0 0 9 16,0 0-23-16,0 0-39 16,-21-138-21-16,1 119-26 15,0 7-10-15,-3 10-6 0,0 2 0 16,-8 0-3 0,4 0-2-16,-2 27 4 0,1 6 0 15,11 0 1-15,8 0-1 16,9 0 0-16,0 0-4 15,37 3 5-15,3-3 0 16,3 0 1-16,-4-6-1 31,-2 0 2-31,-6 1-2 16,-7-4 0-16,-9-1-1 16,-4-2 1-1,-5-2-2 1,-6-7-2-16,0 6-1 15,-17 0 2-15,-26 3 3 16,-13-3 0-16,-5-3-6 16,12-6-45-1,9-6-98-15,19-3-15 16,18 0-13-16,3-21-29 0,10-15-155 16</inkml:trace>
  <inkml:trace contextRef="#ctx0" brushRef="#br0" timeOffset="238">362 342 432 0,'0'0'148'0,"0"0"10"16,0 0-4-16,0 0-60 16,0 0-39-16,0 0-26 15,0 0-21-15,9 42 0 16,-9 6 106-16,0 6-48 0,0 0-36 16,0 0-3-16,0-8-16 15,0-10-5-15,0-9-3 16,0-12-3-1,9-6-6-15,2-9-66 0,-2 0-100 16,5-9-88-16,-8-30-524 16</inkml:trace>
  <inkml:trace contextRef="#ctx0" brushRef="#br0" timeOffset="519">357 110 434 0,'0'0'209'0,"0"0"-96"0,0 0 27 0,0 0-27 16,0 0-47-16,0 0-39 15,-36-14-17-15,36 14-10 16,0 0 0-16,0 6 2 16,0-1-2-16,0-5-7 15,0 0 5-15,0 0 4 16,13 0 4-16,1 0 11 15,-5-5 45-15,2-7 9 16,-8-7-15-16,-3 1-15 16,0 3-7-16,0 0-17 15,0 3-16-15,-14 6-1 16,1 3-16-16,3 3 1 16,-3 0-2-16,2 30-78 0,11 24-61 15,0 12-22-15,0 1-99 16</inkml:trace>
  <inkml:trace contextRef="#ctx0" brushRef="#br0" timeOffset="3223">642 363 379 0,'0'0'121'16,"0"0"-35"-16,0 0-13 15,0 0-16-15,0 0 0 16,0 0-5-16,-11-6-22 16,11 3-5-16,0 3-9 15,0 0-12-15,6 0 2 16,19 0-2-16,5-3 34 15,7 0-11-15,-4 3-13 0,4 0-5 16,-8 0 5-16,-1 0-4 16,-12 0-4-16,-6 0-5 15,-6 0 0-15,-4 0-1 16,0 0-2-16,0 3-7 16,0 30 9-16,-24 9 1 15,-13 10 12-15,-3-8-6 16,-4 1 1-16,4-8-6 15,1-1 2 1,5-7-4-16,5-4 2 16,9-4-2-16,3-9 0 15,10-6 0-15,7-3 0 16,0-3 0-16,0 0 0 16,0 0-1-16,7 0-2 0,22 0 3 15,8 0 15-15,7 0-7 16,2 0 1-16,-2 0-9 0,-4 0 3 15,-6 0-3-15,-8 0-2 16,-2 0-81-16,-4-6-138 16,3 0-145-16</inkml:trace>
  <inkml:trace contextRef="#ctx0" brushRef="#br0" timeOffset="3759">999 621 249 0,'0'0'262'0,"0"0"-153"0,0 0 16 15,0 0-11-15,0 0-34 16,0 0-24-16,-6-17-19 16,6 7-24-16,13 2-11 15,23-7 7-15,8-3-4 16,2-1-2-16,-1 2 3 15,-12 1-2-15,-10 1 4 16,-9 9 11-16,-5-6 18 16,-6 1-2-16,-3-5 1 15,0-1-3-15,0 1-14 16,0-2-3-16,-12 3 5 16,-8 3-8-16,-1 6-11 0,-5 6 12 15,-5 0-14-15,-1 0 3 16,-6 33-3-16,9 12-2 15,-2 4 0-15,11-1 2 16,14-6-3-16,6-3 2 16,0-6 1-16,13-6 0 15,17-6 0-15,7-3 3 16,7-9-2-16,-1-9-1 16,3 0-1-16,-5 0-20 15,-6 0-48-15,0 0-40 16,-15 0-66-16,-6-3-106 15,-14 3-383-15</inkml:trace>
</inkml:ink>
</file>

<file path=ppt/ink/ink9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6-16T14:30:08.619"/>
    </inkml:context>
    <inkml:brush xml:id="br0">
      <inkml:brushProperty name="width" value="0.05" units="cm"/>
      <inkml:brushProperty name="height" value="0.05" units="cm"/>
      <inkml:brushProperty name="color" value="#3165BB"/>
      <inkml:brushProperty name="fitToCurve" value="1"/>
    </inkml:brush>
  </inkml:definitions>
  <inkml:trace contextRef="#ctx0" brushRef="#br0">5260 315 0,'-661'-212'281,"634"212"-281,-26 26 0,27 1 16,-1-1 0,1 1-1,26-1-15,-26 1 16,-1-1-1,27 1 1,0-1 0,0 1-1,0 25 17,0 1-1,27-53-31,-27 27 15,26-1 1,0 27 0,-26 0 15,53 0 0,-26-26-31,-1 25 16,1-25-1,-1-27-15,27 26 16,-53 1 0,80 26 15,-28-27 0,-25 1-15,26-1-1,-27 1-15,27-27 16,-26 0-16,-1 0 16,54 53 15,25-53-15,-52 26-16,0-26 15,0 0 1,-26 0-16,-1 0 15,27 0-15,-27 0 16,27 0-16,-26 0 16,-1 0-1,1 0-15,-1 0 16,27 0 0,53-53 15,-80 53-31,1-26 15,-27-1 1,53 1-16,-53-1 31,0-26-15,26 27 0,-26-106-1,0 79 1,0 0-1,-26 26-15,26-26 16,-27 53 15,27-53-15,-53 0 0,27 27-1,-1 26 1,1-26-16,-1 26 31,1 0-31,-27 0 31,-26 0-15,-1 0 15,54 0-31,-27 0 16,27 0-1,-54 0 1,1 0 0,26 0 15,0 0-31,27 0 16,-1 0-16,-26 0 31,27 0-31,-54 0 15,54 0 1,-27-27 15,0 27-15</inkml:trace>
  <inkml:trace contextRef="#ctx0" brushRef="#br0" timeOffset="4449">7509 262 0,'-26'0'187,"-80"0"-156,79 0-31,1 0 0,0 0 0,-1 0 16,1 0-16,-27 0 16,0 0-16,0 0 15,0 0-15,26 0 16,-25 0-16,-1 0 16,26 0-16,-26 26 0,27 1 31,-1-27-31,1 26 15,-1 1 1,27-1 15,0 0-15,0 1 0,0-1-16,0 1 15,0-1 1,0 1-1,27-1-15,-1 1 16,-26-1-16,27-26 16,-27 27-16,0-1 15,26 1 1,-26-1-16,27 0 16,-1-26-16,1 0 0,-27 27 15,26-1-15,-26 1 16,27-1-1,-1-26-15,0 0 16,-26 27-16,27-1 16,-1 1-1,1-1-15,-1-26 16,-26 27-16,27-1 16,-27 1-16,26-27 15,1 26-15,-1-26 16,1 0-1,-1 26-15,1 1 16,-1-27 0,-26 26-16,26-26 15,1 27 1,-1-27-16,1 0 16,26 0-1,26 0 1,-26 0-16,0 0 15,-27 0-15,1 0 16,26 0-16,-27 0 16,1 0-1,26 0 1,-27 0-16,1-27 31,-1 27-31,0-26 0,1 26 16,-27-27-1,26 27-15,1 0 16,26-52 0,-27-160-1,-52-53 17,-27 106-17,26 80 1,-26 26-16,53 0 31,-52 53-15,52-53 15,-53 27-15,26 26-1,1 0 1,-1 0 15,1 0-31,-27 0 31</inkml:trace>
  <inkml:trace contextRef="#ctx0" brushRef="#br0" timeOffset="6422">2588 2431 0,'0'27'250,"-79"-1"-219,79 27-15,-27-26-16,1-1 16,-1 27-1,1 0 32,-1-27-47,27 1 16,0-1-16,0 1 15,0-1 1,0 1-16,0-1 16,0 1-16,0-1 31,0 1-31,0-1 16,27-26-1,-27 26-15,0 1 16,0-1-16,26 1 15,1-27-15,-1 0 16,1 26 0,-1-26-1,27 53 17,0-26-17,-27-27 1,107 0-1,105-27 1,-53-26 0,0-53 31,-53 54-16,-79 25-16,-26 27 1,-1 0 0,1-26-1,-27-1 17,-318-105-1,-237-80-16,422 159 1,1-53 0,79 27-1,0 26 1,53 27 31,0-1-32</inkml:trace>
  <inkml:trace contextRef="#ctx0" brushRef="#br0" timeOffset="8829">3064 1611 0,'-53'-26'203,"-26"-54"-188,-53-26 1,-159-132 15,238 212-31,-53 26 32,53 0-32,0 0 31,27 0-31,-80 53 15,79-27 1,1 1-16,-54 26 31,54 0-15,-53-27 15,79 0-15,-53 54-16,53-27 15,0 26 17,0-26-17,26 79 17,1-52-17,-27-54-15,26 54 31,0-1-31,27-26 32,-26 0-17,-27-27 1,53 1 15,-27-1-31,54 53 16,-27-52-1,-1 26 1,-25-53 0,79 53-1,0 0 17,-80-53-17,80 53 1,-53-53-16,53 0 31,-53 0-31,-27-27 0,27 27 31,26-26 1,-52 26-32,79-27 31,-80 1-16,27-1 1,-27 1 0,27-1-1,0-52 17,0 53-17,-26-54 16,-1 54-15,-26-212 15,-26 26 1,-27 106-32,-53-132 31,53 159-16,53 52-15,0 1 16,-27 26 0,-25-106-1,52 53 17,0 26-17,-53 1 1,0 26-16,26 0 31,1 0-15,-1 0-16,1 0 15</inkml:trace>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6T14:45:34.657"/>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color" value="#3165BB"/>
      <inkml:brushProperty name="fitToCurve" value="1"/>
    </inkml:brush>
  </inkml:definitions>
  <inkml:trace contextRef="#ctx0" brushRef="#br0">5104 7517 142 0,'0'0'0'0,"0"0"-47"0,0 0-34 16</inkml:trace>
  <inkml:trace contextRef="#ctx0" brushRef="#br1" timeOffset="1">796 2915 302 0,'0'0'206'0,"0"0"-56"0,0 0-10 16,0 0-27-16,0 0-23 15,0 0-34-15,0-12-17 16,0 12-8-16,0 0-14 15,0 0-12-15,0 0-5 16,-7 0-7-16,0 24 7 16,0 3 3-16,1 6 0 15,3 0-2-15,-2 3-1 16,5 0 0-16,0 3 1 16,0-6 0-16,21 0-1 15,6-6-1-15,6-14-2 0,1-5 4 16,2-8-1-1,1 0 2 1,-3-2 3-16,-8-25 1 0,-8 0 1 16,-9-4 2-1,-6-2 11-15,-3-3 46 16,0-3 1 0,0-3-6-16,-12 0-33 15,-15 3-7-15,-4 6-7 0,2 8-8 16,-2 8-6-16,-2 5-1 15,2 6-3-15,-1 2 2 0,5 4 1 16,2 0 0-16,13 0-17 0,1 16-66 16,8 17-80-16,3 0-67 15,3-1-151 1</inkml:trace>
  <inkml:trace contextRef="#ctx0" brushRef="#br1" timeOffset="2">1062 2593 560 0,'0'0'140'15,"0"0"0"-15,0 0-24 0,0 0-25 16,-169-99-33-16,126 86-7 15,6 5 0-15,-1 2-8 16,9 6-16-16,-2 0-11 16,8 0 1-16,-7 0-6 15,-4 30-10-15,2 21-1 16,-6 15 3-16,4 15-5 16,8 4 4-16,9 4 1 31,7-1-2-31,10 5 3 15,0 4-4 1,0-1 0-16,21-7 3 16,19-4-4-1,6-13 2 1,12-5 0-16,1-17 0 16,7-10 3-16,3-16 2 15,3-15-6-15,1-9 1 16,5 0 9-16,-5 0-7 15,-2-27 2-15,2-13 6 16,-3-8 47-16,-10-9-10 0,-9-18-2 16,-15-12 1-16,-13-19-18 15,-12-8-1 1,-11 0-5-16,0 15-11 16,-23 15-3-16,-21 15-5 0,-2 20-1 0,-8 7-3 15,-7 12-5-15,8 12 4 16,7 6-9-16,6 9 0 0,6 3-15 15,1 0-30-15,-7 0-45 0,6 24-26 16,7 6-79-16,7 0-103 0,17-12-239 16</inkml:trace>
  <inkml:trace contextRef="#ctx0" brushRef="#br1" timeOffset="3">1388 2650 360 0,'0'0'248'15,"0"0"-162"-15,0 0 32 0,0 0-25 16,0 0-19-16,0 0-8 15,0 0-14-15,-17-27-17 16,17 18-19-16,9-3-8 16,8-3 6-16,9-3-2 15,15-9 4-15,16-9 10 16,16-12 10-16,25-18-13 16,29-19-3-16,23-14-6 31,24-12-3-31,9-3-5 15,-5 5-1-15,-18 16-3 0,-30 12 1 16,-29 11 1 0,-18 10 5-1,-13 6 7-15,-6 6-3 16,-4 6-3-16,-7 3-5 16,-2 2-1-16,-1 2 0 0,-7 5-4 15,-6 2 3-15,-7 7-2 16,-10 10-1-16,-6 1 1 0,-8 8-1 15,-3 2 2 1,-3 0-1-16,0 0 2 0,0 0-2 0,0 0-2 16,0 0 1-16,0 0-2 0,0 0 2 15,0 0-6-15,0 0-1 16,0 0-1-16,0 0-8 16,0 0-28-16,0 2-66 15,0 8-75-15,0-5-40 16,0-2-79-16</inkml:trace>
  <inkml:trace contextRef="#ctx0" brushRef="#br1" timeOffset="4">3777 1119 473 0,'0'0'163'0,"0"0"-32"0,0 0-21 16,0 0-20-16,0 0-26 15,0 0-24-15,-6-51-14 16,15 33 0-16,5 0 12 16,1 0-9-16,2 3-3 15,-6 0 6-15,2-1-9 16,-2 8 0-16,-5-1-14 15,0 5-2-15,-1 4-4 16,-5 0-3-16,3 0-6 16,3 13-8-16,0 17-1 15,5 2 15-15,-5 8 5 16,0-1 1-16,-1-2-4 16,1-2-1-16,-6-8 3 15,0 0-2-15,0-6-4 16,0-2 2-16,0-7 0 15,0-4 0-15,0-5-1 16,0-3 0-16,0 0 1 16,0 0 6-16,0 0 1 0,0 4 3 15,-17-4 3 1,-3 6 1 0,-3-4-10-16,3-2 0 15,7 4-4-15,2-4 2 0,8 2-2 16,0 2 2-16,3-4-2 0,0 0 1 15,0 0-1-15,0 0 0 16,0 0 1-16,3 0-1 16,24 0 2-16,16-10 3 15,8-2-1-15,5-3-4 16,-2-3 1 0,-4 7-1-16,-7 1 0 15,-9 7-1-15,-10 3-16 16,-9 0-58-16,-10 0-28 0,1 0-67 0,-6-3-78 15,0-2-14-15</inkml:trace>
  <inkml:trace contextRef="#ctx0" brushRef="#br1" timeOffset="5">4127 788 69 0,'0'0'364'0,"0"0"-203"15,0 0-25-15,-197-189-1 16,131 155-8-16,-7 7-51 16,1 9-27-16,12 9 4 15,10 7 14-15,13 2-9 16,14 0-24-16,0 0-13 16,-4 27-12-16,4 23-4 15,3 26 0-15,3 20-1 16,4 18 7-1,13 7 3-15,0-4-4 0,0-2-1 16,33-13-4-16,17-6 4 16,7-9-3-1,10-6-2-15,7-9-3 16,2-8 3 0,8-20-4-16,6-10 2 15,1-20-1-15,-1-14 1 16,-11 0 2-16,-8-8-1 15,-7-28 0-15,-11-12 5 0,-7-12 0 16,-2-10 15-16,-13-5 13 16,-11-10-10-16,-14-7 1 15,-6-11-11-15,0-5-4 16,-20-4-3 0,-24 10-3-16,-19 13 1 15,-18 16-7-15,-15 19-1 0,-14 21 1 16,-8 18-2-16,5 15 2 15,15 0-4-15,22 15 0 0,27 21-4 16,24 15-39-16,25 18-78 0,0 10-102 16,8 10-148-16</inkml:trace>
  <inkml:trace contextRef="#ctx0" brushRef="#br1" timeOffset="6">1383 3471 536 0,'0'0'133'0,"0"0"-25"16,0 0 5-16,0 0-11 16,0 0-30-16,0 0-16 15,-23-21-19-15,23 21-12 16,0 0-15-16,20 0-2 16,14 0 21-16,10 12 13 15,5 12-10-15,15-3-5 16,5 3 1-16,15-3-4 15,8 4-10-15,4 2 4 16,5 0-5 0,-8 2-2-16,-7 2-3 15,-8 2-5 1,-8 3 5 0,-4 3-2-16,-2-3 2 15,-4 3 0 1,4 6 1-1,-1 1-4 1,-2 2 4 0,-2 0-3-16,1-6 4 15,1 3-1-15,-4-6 3 0,-4-3-5 16,-4 1 0-16,0-8-4 16,-11 2 2-16,3-2 2 15,-7-2-5-15,-2-2 3 16,-1-2-1-1,-4-1 3-15,-1-4-3 16,2 2 4-16,-2-4-5 0,-3-1 1 16,1 0-3-16,-1 0 4 15,0 0-4-15,-3-3 0 0,4 3-1 16,-7-6 2 0,3 3 1-16,-3-3-1 15,-5 3-2-15,8-3 0 16,-2 7 0-1,2-5 1-15,0 5 0 16,-3-5-1-16,3-1 1 0,-4-2-1 16,-2 5 4-16,3-5-4 0,-8 2-2 0,5-1 2 15,-8-3 1-15,8 0 0 0,-5 0-1 16,2-3 1-16,2 3 0 16,-6-4-1-16,3 2 0 15,0 2 1-15,-3-4 0 16,-4 2-1-16,3-1-1 15,-6-3 1-15,5 0 1 0,-5 0-1 0,0 0 1 0,0 0 0 0,0 0-1 16,0 0-1-16,0 0-26 0,0 0-57 0,-21 3-80 16,1-3-98-16,6 0-99 15</inkml:trace>
  <inkml:trace contextRef="#ctx0" brushRef="#br1" timeOffset="7">4422 4752 555 0,'0'0'198'0,"0"0"-91"0,0 0 4 16,0 0 3-16,0 0-21 0,0 0-20 16,-104-48-29-16,104 46-20 15,0 2-21-15,20-6 7 16,6 2-4-16,-2 4-6 16,4 0-1-16,-5 0 1 15,-6 0-4-15,-5 24 2 16,-9 10 2-16,-3 11-1 15,0 9 1-15,-32 3 4 16,-15 3 0 0,-4 0-2-16,5-12-1 0,8-15 1 15,15-11-1-15,17-17 1 16,6-1-2-16,0-4 0 16,0 0-3-16,17 0 2 0,30 0 1 15,16 0 14 1,13-13-7-16,-5-5 4 0,-4-3-4 15,-17 6-4-15,-13 3-1 16,-14 3-2-16,-9 3 0 16,-11 6-51-16,-3-2-123 15,0-2-60-15,0-4-82 16</inkml:trace>
  <inkml:trace contextRef="#ctx0" brushRef="#br1" timeOffset="8">4719 4536 507 0,'0'0'218'15,"0"0"-104"-15,0 0 8 16,-187-135-11-16,143 108-18 16,4 8-3-16,8 11-24 15,-9 2-19-15,4 6-25 16,-6 0-11-16,-7 18-5 15,-7 30-3-15,-4 18-1 16,-2 18 5-16,7 13 0 16,12 7 0-16,13 8 1 15,19 2-4-15,12 4-3 16,0-4-1-16,43-6 2 0,24-3-1 16,9-6 3-1,5-8-3-15,-1-10 1 0,-7-21-4 16,5-24 3-16,2-20-1 15,-1-16 0-15,8-4 3 16,0-41 2-16,11-27 2 16,-2-21-2-16,-5-16 3 15,-7-2 2-15,-22 0 25 16,-17-6-1-16,-19-7-8 16,-26-5-6-16,0-4-6 15,-40 4-3-15,-34 9-10 16,-19 18 2-16,-14 17-2 15,0 29-1-15,6 16 0 16,8 25-5-16,12 12 2 0,11 3 2 16,13 6-24-16,14 30-70 15,10 9-50-15,19 7-144 16,11-8-175-16</inkml:trace>
  <inkml:trace contextRef="#ctx0" brushRef="#br1" timeOffset="9">4499 1155 555 0,'0'0'157'0,"0"0"-142"15,0 0 2-15,0 0 39 16,0 0-5-16,0 0-28 15,13-3-9-15,27 3 29 16,17 0 28-16,22 13-11 16,39-8-18-16,42-2 10 15,45-3 0-15,29 0-17 16,12 0-7-16,-4-6-6 16,-16-6 1-16,-35 0-10 0,-23 3-5 15,-32 6-1 1,-23-3 0-16,-9 6 3 0,-14 0-4 15,-9 0-2-15,-15 0 5 16,-2 0-2-16,-7-6 1 16,-7 0 3-16,-4 0 9 15,-5-3-4-15,-1 0-2 16,-6 3-1-16,-11 0 1 16,-3 0-6-16,-3 0-2 15,16 0-3-15,13-9 1 16,15 3 0-16,6-3 0 15,-7 3 1-15,-3 2-2 0,-10 2 3 16,-10-1-1-16,-4 3-1 16,-10 2-2-16,0 2 1 15,-3-2 0-15,-3 4-2 16,0 0 1-16,1 0-2 16,-6 0 2-16,2 0-1 15,-8-2 0-15,-3 2 1 16,0 0-2-16,-3 0 1 15,0 0-1-15,0-3-1 16,0 3 1-16,0 0-3 16,0 0 2-16,0 0-9 15,-6 0-48-15,-17 3-85 16,0 18-121-16,6-9-55 0,10-10-435 16</inkml:trace>
  <inkml:trace contextRef="#ctx0" brushRef="#br1" timeOffset="10">8643 698 242 0,'0'0'237'16,"0"0"-134"-16,0 0 5 15,0 0-20-15,0 0-39 0,0 0-37 16,59-63-5-16,-25 63 6 15,0 5-7-15,-7 11-2 16,2 5 7-16,-9 0 1 16,-9-3-8-16,-5 0 2 15,-6 3 30-15,0 0-36 16,0 0 4-16,-29 3 18 16,-8 0-2-16,-3-5-14 15,5-4 0-15,9-3 4 16,9-6-10-16,14-1 0 15,3-1 0-15,0-4 0 16,0 0 3-16,0 6-2 16,11-4-1-16,15 2 18 0,4 2-9 15,7 0-2-15,0-1-3 16,-8 7 0-16,-2 7-3 16,-10 2-1-16,-3 3 1 15,-14 6-1 1,0-6 17-16,0-3 0 0,0-3-4 15,-20-6-9-15,-14 0 11 16,-13-6-1-16,-10 0-5 16,1-3-9-16,2-3 0 15,4 0-74-15,7 0-90 16,16 0-70-16,13-5-131 0</inkml:trace>
  <inkml:trace contextRef="#ctx0" brushRef="#br1" timeOffset="11">8783 328 529 0,'0'0'150'0,"0"0"-34"15,0 0-13-15,0 0-10 16,-180-39-45-16,134 39-18 15,-3 3-1-15,0 33-8 16,-9 12-6-16,9 12 0 0,5 15 13 16,12 16 6-16,12 2-15 15,9 9 8-15,11 0-11 16,0-6-3-16,6-5-5 16,34-7-3-16,12-2 2 15,11-7-1-15,4-3-4 16,9-9 0-16,4-18 5 15,-2-9-7-15,-2-24 3 16,-13-12-2-16,-2 0 21 16,-8-24 28-16,-2-33 6 15,-5-12-3-15,-5-19-7 16,-12-8-26-16,-9-9 3 16,-17-10 0-16,-3-1-19 15,0-8 0-15,-46 10-3 16,-15 9-1-16,-8 14-6 0,-7 25 6 15,-2 18-2-15,1 21-3 16,4 15-1 0,9 12-1-16,10 0 5 0,10 30-54 15,9 30-69-15,12 28-92 16,5 20-84-16,15 18-533 16</inkml:trace>
  <inkml:trace contextRef="#ctx0" brushRef="#br1" timeOffset="12">8901 4437 67 0,'0'0'647'0,"0"0"-489"0,0 0-61 16,0 0-6-1,0 0-18-15,0 0-30 0,0-7-29 16,0 20-10-16,0 20 5 15,-3 9 49-15,-8 6-3 16,5-6-35-16,-8 4 5 16,4-4-8-16,-1-3-4 15,2-3-4-15,-2-3-6 16,5-9-1-16,0-3-1 16,6-9 1-16,0-9 0 15,0-3-1-15,0 0 5 16,0 0-5-16,0 0 1 15,23 0 1-15,3 0 14 16,1 0-13-16,-1-6-2 0,5-3 0 16,-4-3 2-1,7 0-3-15,-5 3 0 0,-9-1-1 16,0 5 1-16,-13-1 1 16,3 0 1-16,-6 2-1 15,-1-4 8-15,0-1 9 16,-3-3 5-16,0-3-9 15,0 3 3-15,0-1 5 16,0 7-11-16,0 0 1 16,0 4-1-16,0 2-7 15,-3 0-1-15,3 0-3 16,0 0-1-16,0 2-2 0,-3 29-1 16,3 11 3-1,-7 9 3-15,3 6 1 0,1 3-3 16,-4 0-1-1,7-2 1-15,0-8-1 16,0-4 2-16,0-16-2 16,0-6 1-1,0-10-3-15,0-4-17 0,0-4-51 16,0-3-42 0,0-3-62-16,0 0-26 0,-10-9-99 0</inkml:trace>
  <inkml:trace contextRef="#ctx0" brushRef="#br1" timeOffset="13">9191 4304 568 0,'0'0'192'0,"0"0"-71"15,0 0-16-15,0 0 11 16,-154-159-33-16,131 144 4 15,-7 3-31-15,2 3-34 16,-7 6-7-16,-9 3-2 16,1 0-4-16,-11 15-3 15,1 21 0-15,-7 15 0 16,5 9 2-16,3 13 0 16,5 8 3-16,10 12-1 31,17 9 2-16,17 10-5-15,3 5 2 0,3 0-3 0,26-6-2 16,5-8 2 0,4-10-6-1,-6-6 3 1,5-5 2-16,0-10-4 16,2-7-1-16,2-10 0 15,2-13 1-15,5-18 0 16,-1-12 4-16,5-9-2 15,9-3 4-15,16-9-3 0,13-33 16 16,14-12-9-16,-5-9 1 16,-4-9 4-1,-8-9 4 1,-15-10 0 0,-8-17-2-16,-14-13 4 15,-16-2-7-15,-17-7-4 16,-17 8-5-16,-14 4 0 0,-50 10-3 15,-29 12-2 1,-14 23-2-16,-6 25-2 16,6 21-7-16,13 24 6 15,18 3-3 1,15 12-18-16,7 40-64 16,7 14-84-1,15-3-191-15,9-6-493 16</inkml:trace>
  <inkml:trace contextRef="#ctx0" brushRef="#br1" timeOffset="14">5183 4999 611 0,'0'0'104'15,"0"0"-71"-15,0 0 19 16,0 0-9-16,0 0-18 16,0 0-1-16,11-3 29 15,-2 3 11-15,5 0-19 0,0 0-10 16,2 0 10-16,11 0-2 15,14 0-4-15,8 0 9 16,18 0-5-16,11 0-6 16,4 0-13-16,12 0-11 15,2 0-1-15,8 0-1 16,6 0-5-16,8 0 4 16,6 0-1-16,6-9-5 15,4-3 4-15,5 3-4 16,-8 0-1-16,-11 3-2 0,-19 0-1 15,-17 6 0 1,-17-3 2-16,-15 3-2 0,-8-3 1 16,-7 0 3-16,-3 0-1 15,5 3-1-15,4-3-1 16,5 3 3-16,2-6-2 16,-13 3 0-16,-4 3-2 15,-10-3 0-15,0 3 0 16,5-3 0-16,-2 3 2 15,4 0-2-15,-2 0 0 16,1 0 1-16,4 0-1 16,7 0 3-16,4-3-3 0,-1 0 0 15,-6 0 2 1,-6 3 1-16,-8 0-3 0,-7 0 0 16,-2 0 0-16,3 0 0 15,-8 0 1-15,2 0-1 16,-2 0 0-16,2 0 1 15,-5 0-1-15,1 0 0 16,0 0-1-16,-4 0 1 16,1 0-2-16,2 0 2 15,-6 0 0-15,0 0 0 16,3 0 0-16,-3 0-1 16,5 0 0-16,1 0-1 15,0 0 2-15,5 0 2 16,1 0-2-16,2 0 1 15,3 3 1-15,-1-3-1 16,8 0-1-16,3 0-2 16,9 0-46-16,1 0-75 15,3-15-69-15,-14-3-140 16</inkml:trace>
  <inkml:trace contextRef="#ctx0" brushRef="#br1" timeOffset="15">8820 1705 360 0,'0'0'165'16,"0"0"-58"-16,0 0 5 0,0 0-6 16,0 0-31-16,0 0-13 15,0-50 3-15,0 50-21 16,0 0-25-16,0 0-13 15,0 0-2-15,0 0 3 16,0 0 3-16,0 0 8 16,0 6 7-16,-3 17 12 15,-8 4 12-15,2 4-18 0,3 2-11 16,1 6 0-16,2 3 2 16,0 6-2-16,3 4 3 31,0 2 2-31,0 2 3 15,0 8-5-15,0-1-7 0,0 6-1 16,0 3-3 0,0 4-1-16,0 1-4 15,0 5 3 1,0-1-8-16,0 3 4 16,3-5 6-16,-3-4-2 15,0-6-2 1,0-9 0-1,0-9 2-15,0 1-8 0,0-10 4 16,-3-7-2 0,0-8 2-16,0 0-6 15,3-6 1-15,-4 4 0 16,0 2 5-16,1 0-6 16,3 0 1-16,0 3 3 0,-3-3-3 15,3 3 2-15,0-3 0 0,0 0 0 16,0-6-3-16,0 3 6 0,0-3-5 15,0 0-1-15,0 4 2 16,0-7 1-16,0-1 0 16,0 8 2-16,0-7-5 0,0 6 3 15,0-3 1-15,0 0 0 0,0 0-2 16,0 0 0-16,0 0-1 16,0 0 4-16,0 6-5 0,0-2 0 15,0 2 0 1,0 0 1-16,0 0 2 0,0-4 3 15,0 2-5-15,0-1 0 16,0-3-1 0,0 3 5-1,0-3-5-15,0 0-1 16,0-3 1-16,0 0 0 16,0 0 2-16,0-3 0 15,0-3-2-15,0-3-1 0,0-3 1 16,0-3 2-16,0 0-2 0,0-3 0 0,0 7 0 15,0-1 0-15,0 2-1 16,0 1 2-16,3 1-1 0,0-4 3 16,-3-4-3-16,0 1-3 15,0-3 3-15,0 0-29 16,0 0-48-16,0 0-74 16,8-38-130-16,-5-20-657 15</inkml:trace>
  <inkml:trace contextRef="#ctx0" brushRef="#br1" timeOffset="16">4071 1868 307 0,'0'0'202'0,"0"0"-87"15,0 0-14-15,0 0 9 16,0 0-12-16,0 0-4 16,0-39-41-16,0 39-16 15,0 0-11-15,0 0 0 16,0 12-13-16,0 15 3 16,0 9 65-16,0 3-38 15,0 3-7-15,0-3-5 0,7 7 1 16,-1-1-17-16,8 9 3 15,0 6-5-15,-2 6 12 32,5 0-7-32,-3 4-2 0,2-1 3 15,1-3-7-15,-3-3 8 16,1-3-11 0,2-6-6-1,-3 4 8 1,0-4-9-16,-2 0 1 15,-1 0 4 1,-4 0-2-16,2 3-1 16,-1-6-1-16,-2 4 0 15,-3-5 3-15,3-4-6 16,5-1 1-16,-8-9 3 16,3 3-3-16,2-3 0 15,-5-3 0 1,0 4 0-16,0-4-1 15,0-1 0 1,0-1 1-16,2-2 0 0,-5 2 0 16,0-2 0-16,3 2-1 0,0 2 0 15,-3-3 0-15,3 0 2 16,1 0-1-16,-4 3-1 16,3-2 0-16,-3-4 0 15,0 2 0-15,0 2 1 16,0-2-1-1,0-2 0-15,0 0 0 16,0-2 1-16,4-1-1 0,-4 0 0 16,0 0 0-16,0 0 0 15,0 0 0-15,0 3 1 0,0 3-1 16,0 3 0-16,0 0 1 0,0-2 0 16,0-2-1-1,0-4 0-15,0-2 0 16,0-1 0-16,0-7 0 15,0 3 0-15,0-3 0 0,0 0 0 0,0-3 1 16,0-6-1-16,0-3 0 0,0-3-1 16,0 0 1-16,0 0 0 0,0 0 1 0,0 0 1 15,0 0-1-15,0 0 1 0,0 0-2 0,0 0 5 16,0 0-5 0,0 0-9-16,-7-15-53 0,-11-18-136 15,0-12-190-15</inkml:trace>
  <inkml:trace contextRef="#ctx0" brushRef="#br1" timeOffset="17">4806 4223 168 0,'0'0'176'0,"0"0"-118"16,0 0 27-16,0 0 10 15,0 0-12-15,0 0-21 16,0 0 2-16,0 0-13 16,0 0-13-16,0 0 13 15,10 0 11-15,3-15-2 16,14-12-34-16,13-12-22 15,14-9 0-15,13-9 0 16,9-9-1-16,11 0-1 0,0-4 0 16,4 7-2-1,2 0 1-15,0 3-1 16,2-4 3-16,-2 2-2 16,8-2 0-1,2-8 0 1,0-6-1-16,1-7 0 15,-7 4-1 1,-1 6 1-16,-6 6 2 16,-6 9-1-16,-10 5 4 0,-10 13-5 15,-11 7 1-15,-7-2-1 0,-2 1 0 16,-1-3 0-16,5 0-4 16,-1-3 4-1,-1 3 0 1,-2-1 0-16,2 5 0 15,-3-1 2 1,-2 5-2-16,-1-2 0 0,-7 4 0 16,-2 2-2-16,-5 0 4 0,0 2-1 15,-2 4-1-15,0 0 0 16,3-3 0 0,-1 0 0-16,1 2 1 0,4-1-1 15,-8-1 1 1,-3 9-1-16,0-4-1 15,0 7 1-15,-4 1-1 16,1 1 0-16,-3 2 1 0,3-1 2 16,-2-3-2-16,9-1 0 15,3 1 1-15,3-5-1 16,4-2 0 0,-1 1 0-16,1 0 0 15,-5 3 0 1,-6 3 0-16,-2 3 0 0,-4-3 0 0,0 0-1 15,-2-3 1-15,5 3 0 16,-3 0 0-16,0-3 4 16,0 3-4-16,7-3-2 0,-4-3 2 0,3 0 3 15,0-1-2-15,-2 5-1 16,-1-1 0-16,-8 0-2 0,-1 3 5 16,-2 2-1-16,-1-1 1 15,1 1-3-15,8-5 0 16,4-5 0-16,-1-1 0 15,6-6 0-15,0 6 0 0,-5 2-2 16,-4 7 5-16,-11 9-4 16,-3 0 1-16,-3 3-3 15,0 0 3-15,5 0 0 0,-5 0-1 16,0 0 1-16,0 0 0 0,0 0 0 16,0 0 2-16,0 0 0 15,0-3-2-15,6-3 0 16,3 0-3-16,-1 0 3 15,-2 0 0-15,-3 3 0 16,-3 3 0-16,0-3-1 0,3 0 0 16,5 0 1-1,1 0-1-15,-3 0 1 16,-1 3 1-16,-5-3-1 16,0 3 1-16,0 0-1 0,0 0 0 15,0 0 0-15,0 0-1 16,0 0-53-16,0 0-124 15,0 0-95-15</inkml:trace>
  <inkml:trace contextRef="#ctx0" brushRef="#br1" timeOffset="18">1952 1345 154 0,'0'0'607'0,"0"0"-440"16,0 0-31-16,0 0-23 15,0 0-19-15,0 0-24 16,0 0-16-16,0-43-22 16,0 43-10-16,0 0-7 0,0 0 2 15,0 0-6 1,0 0-4-16,0 0-3 0,0 0-4 16,0 10 1-16,0 13 3 15,-14 4 1-15,5-2-1 16,3 2-2-16,1-4 2 15,-1-4-3-15,6-4 1 16,0-6-2-16,-3 3 1 16,3 0 0-16,0 0 1 15,0-3-2-15,0 0 1 16,0 0-1-16,9 1 0 16,19-8-1-16,1 4 1 15,5-6-1-15,-4 0-1 16,4 0 1-16,-8 0-1 15,1 0 1-15,-7 0-2 16,-6-3 3-16,-2-8 3 0,-6-5-2 16,5-2 2-16,-5-6-3 15,2-6 2-15,-8 0-1 16,0 0 0-16,0 3 2 16,0 5-2-16,0 5 0 15,0 1-1-15,0 7 1 16,-8 3 1-16,5 4 0 15,3 2 1-15,-3 0-3 16,3 0-3-16,0 0 2 16,-3 0 0-16,0 0-7 15,-5 6 3-15,2 23 5 16,0 8 1-16,6-1-1 16,0 6 1-16,0 0 0 0,0-3-1 15,0 4 2 1,0-8-2-1,0-2 0-15,0 1 0 0,0-5 0 0,0-2-7 16,0-2-104 0,0-1-176-1,-11 0-179 1</inkml:trace>
  <inkml:trace contextRef="#ctx0" brushRef="#br1" timeOffset="19">3577 2797 625 0,'0'0'127'15,"0"0"-15"-15,0 0-9 16,0 0-2-16,0 0-2 16,0 0-27-16,-51-36-39 15,51 30-5-15,0-3-7 16,0 3-9-16,11-2-12 15,4 2-3-15,5 2 1 16,-6 4 1-16,3 0-1 16,-8 0-7-16,-1 15 2 15,-5 15 5-15,-3 6 2 0,0 9-2 16,-7 3 2-16,-23 4 0 16,-4-4 2-16,5-6 0 15,2-9 0-15,10-9-1 16,8-11-1-16,9-11 0 15,0 2-1-15,0-4 0 16,0 2-2-16,0-2 0 16,23 0 3-16,10 0 11 15,13 0-10-15,5 0 4 16,5-15-5-16,2-3-7 16,-9 0-69-16,-5 6-72 15,-10 6-27-15,-5-3-22 0,-1 6-86 16</inkml:trace>
  <inkml:trace contextRef="#ctx0" brushRef="#br1" timeOffset="20">2199 4482 439 0,'0'0'190'0,"0"0"-72"16,0 0-9-16,0 0-28 15,0 0-15-15,0 0-3 16,27-135 5-16,-23 114-5 0,-1 2-4 15,-3 5-3-15,0 4 2 16,0 1-15-16,0 3-27 16,-10 4-13-16,-14 2-2 15,0 0-2-15,-11 0-6 16,-3 0 5-16,4 17-2 16,5 7 3-16,12 3 0 15,4 9-1-15,6 1 1 16,7 5 0-16,0 0 0 15,0 0-3-15,26-3 0 32,8-3-6-32,3-3-10 15,-4-9-28-15,-2 3 40 16,-11-3 6-16,-4-3-8 16,-6-2 0-1,-6-4 8 1,-4-1-2-16,0-1-2 0,0-1 2 15,0 0-4-15,-14-9 2 0,-7 0 6 0,6-3 0 16,-2 0 4 0,0 0-1-16,7-3 4 0,0-18 3 15,3-9-9-15,7-7 1 16,0-2 0 0,0-3-1-1,0 0 0-15,0 6-1 16,10 9 1-16,7 6 0 0,-3 0-2 15,-2 6 0-15,2 3 1 0,-8 6 1 16,-6 0-1-16,3 0 2 0,2-7-2 16,-5-1-34-16,0-4-126 0,0-4-127 0,0 5-204 15</inkml:trace>
  <inkml:trace contextRef="#ctx0" brushRef="#br1" timeOffset="21">6313 515 454 0,'0'0'185'16,"0"0"-43"-16,0 0-34 15,0 0-30-15,0 0 12 16,0 0-31-16,11-55-30 16,-11 55-16-16,0 0-2 15,0 0-11-15,0 0 0 16,0 0-2-16,0 24-5 16,0 16 7-16,-8 1 4 15,-4 5 1-15,-2-4-4 16,5-12-1-16,1-9 2 15,5-9 0-15,0-12-2 0,3 3 2 16,0-3-1-16,0 0 5 16,0 0-1-16,0 0 1 15,0 0-3-15,0 0-3 16,0 0-6-16,0 0-3 16,14-9 1-16,9 0-3 15,3 6 6-15,1 3 3 16,-4 0-2-16,0 0 0 15,-6 9-1-15,-3 15-3 16,-5 0 2-16,-6-3-4 16,-3 0 0-16,0-6 3 15,0-3 6-15,0 1-5 16,-15-5 6-16,-13-5 0 16,-1 0-1-16,-5-3-5 0,1 0-27 15,2 0-41-15,2 0-11 16,8-8-55-16,12-8-51 15,1-1-279-15</inkml:trace>
  <inkml:trace contextRef="#ctx0" brushRef="#br1" timeOffset="22">6253 547 161 0,'0'0'221'0,"0"0"-101"15,0 0-37-15,0 0-15 16,0 0-27-16,0 0-21 16,74-90-8-16,-54 84 3 15,13 0-11-15,13-6 3 16,15 1-5-16,9-5 1 16,4 1-2-16,-4 3-1 15,-19 3-51-15,-25 3-174 16</inkml:trace>
  <inkml:trace contextRef="#ctx0" brushRef="#br1" timeOffset="23">6484 2271 432 0,'0'0'137'0,"0"0"-48"16,0 0-13-16,0 0 23 15,0 0-27-15,0 0-11 16,-14-51-17-16,14 51-16 16,0 0-14-16,0 0-14 15,-3 0-2-15,-7 3-10 16,-1 18 12-16,-1 6 3 15,1 0-1-15,-1-3-1 16,-2 4 5-16,5-5-4 0,-2-2-1 16,5-5 1-16,2-7 1 15,0-7-3-15,1 2 1 16,3-4 0-16,0 0 4 16,0 0 1-16,0 0 4 15,0 0 2-15,0 0-4 16,0 0-2-16,0 0-2 15,11 0-2-15,1 0-2 16,8 0-1-16,-3 0-7 16,6 0 8-16,1 0-2 0,-1 6 0 15,-6 5-1 1,-6 1 0-16,-5 1-2 0,-6 1-4 16,0 2 8-16,0 1 1 15,0-2 3-15,-14-2 1 16,-9-4-1-1,-7 0-1-15,-1-7 2 16,5 2-4 0,0-4-1-1,5 0-54 1,8 0-59-16,0 0-122 16</inkml:trace>
  <inkml:trace contextRef="#ctx0" brushRef="#br1" timeOffset="24">6464 2205 398 0,'0'0'175'0,"0"0"-78"0,0 0-9 16,0 0 5-16,0 0-52 15,0 0-35-15,93-69-4 16,-30 53-2-16,15 5 3 15,-1 1-1-15,-13 4-4 16,-21 6-4-16,-27 0-150 16,-16 0-181-16</inkml:trace>
  <inkml:trace contextRef="#ctx0" brushRef="#br1" timeOffset="25">9214 2626 54 0,'0'0'618'15,"0"0"-444"-15,0 0-39 16,0 0-1-16,0 0-17 0,0 0-22 16,11-30-40-16,-11 30-16 15,0 0-13-15,0 0-10 16,0 0-8-16,0 0-8 16,0 0-3-16,0 3-6 15,0 18 1-15,-8 9 8 16,-8 6 8-16,-1-3-6 15,7-3-1-15,3-5 1 16,1-5 2-16,6-7-4 16,0-5-1-16,0-4 1 15,0-2 0-15,0 5-2 16,13-1 0-16,24-4 0 16,9 2 2-16,1-4 7 15,1 0-6-15,-16 0-1 16,-8 0-1-16,-7 0 1 0,-3 0 1 15,-5 0 0-15,2 0 2 16,-8-10 2-16,0-7-1 16,-3-4 1-16,0 5 0 15,0 1 0-15,0 9 8 16,-14 4 12-16,5-5-9 16,6 7-4-16,0 0-7 15,3 0-5-15,0 0 0 16,0 0-2-16,0 0-2 15,-5 3-3-15,5 28 3 0,0 8 4 16,0 11 4 0,0 2-3-16,0 8 0 0,0 6 0 15,0 3-1-15,0 6-55 16,0-2-139-16,0-7-241 16</inkml:trace>
  <inkml:trace contextRef="#ctx0" brushRef="#br1" timeOffset="26">6788 4494 419 0,'0'0'243'0,"0"0"-183"0,0 0 7 16,0 0 23 0,0 0 3-16,0 0-1 0,0 0-18 15,0 0 10-15,0-6-4 16,0-3-13-16,0-3-11 16,0-6-39-16,0-1-7 15,0 5 9-15,-7-1-8 16,-3 6 3-16,-9-1-3 15,2 4-4-15,-6 0-5 16,-5 4-2-16,4 2 0 16,-2 0-1-16,0 0-6 15,2 0 7-15,-3 12 0 16,8 9-3-16,5 2 3 16,0 8-1-16,11-7-3 15,3 0 1-15,0-3-8 16,0-6-3-16,0-3-4 15,3-6 6-15,14-3 4 0,3-3-4 16,7 0 11-16,4 0-1 16,-5 0 2-16,3-6 2 15,-1-9-2-15,-1 0 1 16,-7 3 2-16,-8 3-1 16,2 3 0-16,-11 0-1 15,0 3 1-15,-3 3-2 16,0 0 5-16,0 0-1 15,0 0 5-15,0 0 0 16,0 0-2-16,0 0 3 0,0 0-1 16,0 0-2-1,0 0 1-15,0 0-7 0,0 0 2 16,0 0-2-16,0 0 1 16,0 0-2-16,0 0 0 15,0 0 0-15,4 0 0 16,-4 0 0-16,0 0-3 15,0 0-5-15,0 0-2 16,0 30-1-16,4 15 11 16,-1 9 7-16,0 10-1 15,0-2-4-15,4-1 5 16,-3-4-7-16,-1-6-1 16,-3-8-28-16,0-29-377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859255-6DFA-43EF-88B6-2E6996FDF2B1}" type="datetimeFigureOut">
              <a:rPr lang="en-IN" smtClean="0"/>
              <a:t>16-06-2022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DCE792-B3FA-4EA5-AE46-EFD06EDA7AFF}" type="slidenum">
              <a:rPr lang="en-IN" smtClean="0"/>
              <a:t>‹#›</a:t>
            </a:fld>
            <a:endParaRPr lang="en-IN"/>
          </a:p>
        </p:txBody>
      </p:sp>
    </p:spTree>
    <p:extLst>
      <p:ext uri="{BB962C8B-B14F-4D97-AF65-F5344CB8AC3E}">
        <p14:creationId xmlns:p14="http://schemas.microsoft.com/office/powerpoint/2010/main" val="1346645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914400" y="1752604"/>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5018"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4C158068-7E1F-4B26-8461-C73B0177DC30}" type="datetimeFigureOut">
              <a:rPr lang="en-IN" smtClean="0"/>
              <a:t>16-06-2022</a:t>
            </a:fld>
            <a:endParaRPr lang="en-I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E7A28B5A-D7C6-455C-B392-DFFE24CC64F4}" type="slidenum">
              <a:rPr lang="en-IN" smtClean="0"/>
              <a:t>‹#›</a:t>
            </a:fld>
            <a:endParaRPr lang="en-IN"/>
          </a:p>
        </p:txBody>
      </p:sp>
      <p:pic>
        <p:nvPicPr>
          <p:cNvPr id="14" name="Picture 13">
            <a:extLst>
              <a:ext uri="{FF2B5EF4-FFF2-40B4-BE49-F238E27FC236}">
                <a16:creationId xmlns:a16="http://schemas.microsoft.com/office/drawing/2014/main" id="{6C5E6D28-0C71-4637-AB4F-B0EF7627062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520" y="5787973"/>
            <a:ext cx="2494838" cy="84166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4C158068-7E1F-4B26-8461-C73B0177DC30}" type="datetimeFigureOut">
              <a:rPr lang="en-IN" smtClean="0"/>
              <a:t>16-06-2022</a:t>
            </a:fld>
            <a:endParaRPr lang="en-IN"/>
          </a:p>
        </p:txBody>
      </p:sp>
      <p:sp>
        <p:nvSpPr>
          <p:cNvPr id="6" name="Footer Placeholder 5"/>
          <p:cNvSpPr>
            <a:spLocks noGrp="1"/>
          </p:cNvSpPr>
          <p:nvPr>
            <p:ph type="ftr" sz="quarter" idx="11"/>
          </p:nvPr>
        </p:nvSpPr>
        <p:spPr>
          <a:xfrm>
            <a:off x="5840098" y="6407947"/>
            <a:ext cx="3134241" cy="365125"/>
          </a:xfrm>
        </p:spPr>
        <p:txBody>
          <a:bodyPr/>
          <a:lstStyle>
            <a:lvl1pPr>
              <a:defRPr>
                <a:solidFill>
                  <a:schemeClr val="tx1"/>
                </a:solidFill>
              </a:defRPr>
            </a:lvl1pPr>
            <a:extLst/>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E7A28B5A-D7C6-455C-B392-DFFE24CC64F4}" type="slidenum">
              <a:rPr lang="en-IN" smtClean="0"/>
              <a:t>‹#›</a:t>
            </a:fld>
            <a:endParaRPr lang="en-IN"/>
          </a:p>
        </p:txBody>
      </p:sp>
      <p:sp>
        <p:nvSpPr>
          <p:cNvPr id="2" name="Title 1"/>
          <p:cNvSpPr>
            <a:spLocks noGrp="1"/>
          </p:cNvSpPr>
          <p:nvPr>
            <p:ph type="title"/>
          </p:nvPr>
        </p:nvSpPr>
        <p:spPr>
          <a:xfrm>
            <a:off x="304801"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12316" y="5787741"/>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609600" y="1481332"/>
            <a:ext cx="109728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C158068-7E1F-4B26-8461-C73B0177DC30}" type="datetimeFigureOut">
              <a:rPr lang="en-IN" smtClean="0"/>
              <a:t>16-06-2022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28B5A-D7C6-455C-B392-DFFE24CC64F4}"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3"/>
            <a:ext cx="236996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41"/>
            <a:ext cx="84328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C158068-7E1F-4B26-8461-C73B0177DC30}" type="datetimeFigureOut">
              <a:rPr lang="en-IN" smtClean="0"/>
              <a:t>16-06-2022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28B5A-D7C6-455C-B392-DFFE24CC64F4}" type="slidenum">
              <a:rPr lang="en-IN" smtClean="0"/>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8909F-78F0-4273-BDAB-8693EF70077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3E43DAB-A6FB-4550-8133-70CC577DEEC9}"/>
              </a:ext>
            </a:extLst>
          </p:cNvPr>
          <p:cNvSpPr>
            <a:spLocks noGrp="1"/>
          </p:cNvSpPr>
          <p:nvPr>
            <p:ph type="dt" sz="half" idx="10"/>
          </p:nvPr>
        </p:nvSpPr>
        <p:spPr/>
        <p:txBody>
          <a:bodyPr/>
          <a:lstStyle/>
          <a:p>
            <a:fld id="{B9760F35-3678-4552-9658-E80C85BE3232}" type="datetimeFigureOut">
              <a:rPr lang="en-IN" smtClean="0"/>
              <a:t>16-06-2022</a:t>
            </a:fld>
            <a:endParaRPr lang="en-IN"/>
          </a:p>
        </p:txBody>
      </p:sp>
      <p:sp>
        <p:nvSpPr>
          <p:cNvPr id="4" name="Footer Placeholder 3">
            <a:extLst>
              <a:ext uri="{FF2B5EF4-FFF2-40B4-BE49-F238E27FC236}">
                <a16:creationId xmlns:a16="http://schemas.microsoft.com/office/drawing/2014/main" id="{19591175-3DDD-419A-B62A-68207C78174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AA51D08-10CC-467D-8072-C40CD052D05D}"/>
              </a:ext>
            </a:extLst>
          </p:cNvPr>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3014013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pn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D9140-611C-49A7-BA9C-5DFDF2735D10}"/>
              </a:ext>
            </a:extLst>
          </p:cNvPr>
          <p:cNvSpPr>
            <a:spLocks noGrp="1"/>
          </p:cNvSpPr>
          <p:nvPr>
            <p:ph type="title"/>
          </p:nvPr>
        </p:nvSpPr>
        <p:spPr>
          <a:xfrm>
            <a:off x="1480610" y="464023"/>
            <a:ext cx="9230780" cy="771880"/>
          </a:xfrm>
        </p:spPr>
        <p:txBody>
          <a:bodyPr/>
          <a:lstStyle/>
          <a:p>
            <a:r>
              <a:rPr lang="en-US" dirty="0"/>
              <a:t>Click to edit Master title style</a:t>
            </a:r>
            <a:endParaRPr lang="en-IN" dirty="0"/>
          </a:p>
        </p:txBody>
      </p:sp>
      <p:sp>
        <p:nvSpPr>
          <p:cNvPr id="5" name="Text Placeholder 2">
            <a:extLst>
              <a:ext uri="{FF2B5EF4-FFF2-40B4-BE49-F238E27FC236}">
                <a16:creationId xmlns:a16="http://schemas.microsoft.com/office/drawing/2014/main" id="{3F65EE1F-BE6D-4A5E-BD01-8C8B82EA272B}"/>
              </a:ext>
            </a:extLst>
          </p:cNvPr>
          <p:cNvSpPr>
            <a:spLocks noGrp="1"/>
          </p:cNvSpPr>
          <p:nvPr>
            <p:ph idx="1"/>
          </p:nvPr>
        </p:nvSpPr>
        <p:spPr>
          <a:xfrm>
            <a:off x="1328207" y="1674552"/>
            <a:ext cx="10018713" cy="2501664"/>
          </a:xfrm>
          <a:prstGeom prst="rect">
            <a:avLst/>
          </a:prstGeom>
        </p:spPr>
        <p:txBody>
          <a:bodyPr vert="horz" lIns="91440" tIns="45720" rIns="91440" bIns="45720" rtlCol="0"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6850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0956"/>
            <a:ext cx="10972800" cy="4525963"/>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4C158068-7E1F-4B26-8461-C73B0177DC30}" type="datetimeFigureOut">
              <a:rPr lang="en-IN" smtClean="0"/>
              <a:t>16-06-2022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28B5A-D7C6-455C-B392-DFFE24CC64F4}" type="slidenum">
              <a:rPr lang="en-IN" smtClean="0"/>
              <a:t>‹#›</a:t>
            </a:fld>
            <a:endParaRPr lang="en-IN"/>
          </a:p>
        </p:txBody>
      </p:sp>
      <p:sp>
        <p:nvSpPr>
          <p:cNvPr id="7" name="Title 6"/>
          <p:cNvSpPr>
            <a:spLocks noGrp="1"/>
          </p:cNvSpPr>
          <p:nvPr>
            <p:ph type="title"/>
          </p:nvPr>
        </p:nvSpPr>
        <p:spPr>
          <a:xfrm>
            <a:off x="0" y="0"/>
            <a:ext cx="10972800" cy="830956"/>
          </a:xfrm>
          <a:noFill/>
          <a:ln>
            <a:noFill/>
          </a:ln>
        </p:spPr>
        <p:txBody>
          <a:bodyPr spcFirstLastPara="1" wrap="square" lIns="91425" tIns="45700" rIns="91425" bIns="45700" anchor="t" anchorCtr="0">
            <a:spAutoFit/>
          </a:bodyPr>
          <a:lstStyle>
            <a:lvl1pPr>
              <a:defRPr lang="en-US" sz="4800" b="1" i="0" u="none" strike="noStrike" cap="none">
                <a:solidFill>
                  <a:srgbClr val="27823F"/>
                </a:solidFill>
                <a:latin typeface="Montserrat"/>
                <a:ea typeface="Montserrat"/>
                <a:cs typeface="Montserrat"/>
              </a:defRPr>
            </a:lvl1pPr>
          </a:lstStyle>
          <a:p>
            <a:pPr marL="0" marR="0" lvl="0" indent="0" defTabSz="457200">
              <a:spcBef>
                <a:spcPts val="0"/>
              </a:spcBef>
              <a:spcAft>
                <a:spcPts val="0"/>
              </a:spcAft>
            </a:pPr>
            <a:r>
              <a:rPr kumimoji="0"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10972800" cy="830956"/>
          </a:xfrm>
          <a:noFill/>
          <a:ln>
            <a:noFill/>
          </a:ln>
        </p:spPr>
        <p:txBody>
          <a:bodyPr spcFirstLastPara="1" wrap="square" lIns="91425" tIns="45700" rIns="91425" bIns="45700" anchor="t" anchorCtr="0">
            <a:spAutoFit/>
          </a:bodyPr>
          <a:lstStyle>
            <a:lvl1pPr>
              <a:defRPr lang="en-US" sz="4800" b="1" i="0" u="none" strike="noStrike" cap="none">
                <a:solidFill>
                  <a:srgbClr val="27823F"/>
                </a:solidFill>
                <a:latin typeface="Montserrat"/>
                <a:ea typeface="Montserrat"/>
                <a:cs typeface="Montserrat"/>
              </a:defRPr>
            </a:lvl1pPr>
          </a:lstStyle>
          <a:p>
            <a:pPr marL="0" marR="0" lvl="0" indent="0" defTabSz="457200">
              <a:spcBef>
                <a:spcPts val="0"/>
              </a:spcBef>
              <a:spcAft>
                <a:spcPts val="0"/>
              </a:spcAft>
            </a:pPr>
            <a:r>
              <a:rPr kumimoji="0" lang="en-US" dirty="0"/>
              <a:t>Click to edit Master title style</a:t>
            </a:r>
          </a:p>
        </p:txBody>
      </p:sp>
    </p:spTree>
    <p:extLst>
      <p:ext uri="{BB962C8B-B14F-4D97-AF65-F5344CB8AC3E}">
        <p14:creationId xmlns:p14="http://schemas.microsoft.com/office/powerpoint/2010/main" val="2511128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4C158068-7E1F-4B26-8461-C73B0177DC30}" type="datetimeFigureOut">
              <a:rPr lang="en-IN" smtClean="0"/>
              <a:t>16-06-2022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28B5A-D7C6-455C-B392-DFFE24CC64F4}" type="slidenum">
              <a:rPr lang="en-IN" smtClean="0"/>
              <a:t>‹#›</a:t>
            </a:fld>
            <a:endParaRPr lang="en-IN"/>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31"/>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481331"/>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C158068-7E1F-4B26-8461-C73B0177DC30}" type="datetimeFigureOut">
              <a:rPr lang="en-IN" smtClean="0"/>
              <a:t>16-06-2022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A28B5A-D7C6-455C-B392-DFFE24CC64F4}" type="slidenum">
              <a:rPr lang="en-IN" smtClean="0"/>
              <a:t>‹#›</a:t>
            </a:fld>
            <a:endParaRPr lang="en-IN"/>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70"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1444297"/>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9" y="1444297"/>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C158068-7E1F-4B26-8461-C73B0177DC30}" type="datetimeFigureOut">
              <a:rPr lang="en-IN" smtClean="0"/>
              <a:t>16-06-2022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A28B5A-D7C6-455C-B392-DFFE24CC64F4}"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C158068-7E1F-4B26-8461-C73B0177DC30}" type="datetimeFigureOut">
              <a:rPr lang="en-IN" smtClean="0"/>
              <a:t>16-06-2022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A28B5A-D7C6-455C-B392-DFFE24CC64F4}" type="slidenum">
              <a:rPr lang="en-IN" smtClean="0"/>
              <a:t>‹#›</a:t>
            </a:fld>
            <a:endParaRPr lang="en-IN"/>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158068-7E1F-4B26-8461-C73B0177DC30}" type="datetimeFigureOut">
              <a:rPr lang="en-IN" smtClean="0"/>
              <a:t>16-06-2022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7A28B5A-D7C6-455C-B392-DFFE24CC64F4}"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p>
            <a:fld id="{4C158068-7E1F-4B26-8461-C73B0177DC30}" type="datetimeFigureOut">
              <a:rPr lang="en-IN" smtClean="0"/>
              <a:t>16-06-2022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A28B5A-D7C6-455C-B392-DFFE24CC64F4}"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6">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12316" y="5787741"/>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dirty="0"/>
              <a:t>Click to edit Master title style</a:t>
            </a:r>
          </a:p>
        </p:txBody>
      </p:sp>
      <p:sp>
        <p:nvSpPr>
          <p:cNvPr id="30" name="Text Placeholder 29"/>
          <p:cNvSpPr>
            <a:spLocks noGrp="1"/>
          </p:cNvSpPr>
          <p:nvPr>
            <p:ph type="body" idx="1"/>
          </p:nvPr>
        </p:nvSpPr>
        <p:spPr>
          <a:xfrm>
            <a:off x="609600" y="1481331"/>
            <a:ext cx="10972800" cy="4525963"/>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B61BEF0D-F0BB-DE4B-95CE-6DB70DBA9567}" type="datetimeFigureOut">
              <a:rPr lang="en-US" smtClean="0"/>
              <a:pPr/>
              <a:t>6/16/2022</a:t>
            </a:fld>
            <a:endParaRPr lang="en-US" dirty="0"/>
          </a:p>
        </p:txBody>
      </p:sp>
      <p:sp>
        <p:nvSpPr>
          <p:cNvPr id="22" name="Footer Placeholder 21"/>
          <p:cNvSpPr>
            <a:spLocks noGrp="1"/>
          </p:cNvSpPr>
          <p:nvPr>
            <p:ph type="ftr" sz="quarter" idx="3"/>
          </p:nvPr>
        </p:nvSpPr>
        <p:spPr>
          <a:xfrm>
            <a:off x="5840098" y="6407947"/>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11529696" y="6407947"/>
            <a:ext cx="487680" cy="365125"/>
          </a:xfrm>
          <a:prstGeom prst="rect">
            <a:avLst/>
          </a:prstGeom>
        </p:spPr>
        <p:txBody>
          <a:bodyPr vert="horz" anchor="b"/>
          <a:lstStyle>
            <a:lvl1pPr algn="r" eaLnBrk="1" latinLnBrk="0" hangingPunct="1">
              <a:defRPr kumimoji="0" sz="1000" b="0">
                <a:solidFill>
                  <a:schemeClr val="tx1"/>
                </a:solidFill>
              </a:defRPr>
            </a:lvl1pPr>
            <a:extLst/>
          </a:lstStyle>
          <a:p>
            <a:fld id="{D57F1E4F-1CFF-5643-939E-217C01CDF565}" type="slidenum">
              <a:rPr lang="en-US" smtClean="0"/>
              <a:pPr/>
              <a:t>‹#›</a:t>
            </a:fld>
            <a:endParaRPr lang="en-US" dirty="0"/>
          </a:p>
        </p:txBody>
      </p:sp>
      <p:pic>
        <p:nvPicPr>
          <p:cNvPr id="11" name="Picture 10">
            <a:extLst>
              <a:ext uri="{FF2B5EF4-FFF2-40B4-BE49-F238E27FC236}">
                <a16:creationId xmlns:a16="http://schemas.microsoft.com/office/drawing/2014/main" id="{2596FCA9-F259-43A3-A119-93721D2D2E28}"/>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659928" y="0"/>
            <a:ext cx="1532072" cy="493627"/>
          </a:xfrm>
          <a:prstGeom prst="rect">
            <a:avLst/>
          </a:prstGeom>
        </p:spPr>
      </p:pic>
    </p:spTree>
  </p:cSld>
  <p:clrMap bg1="lt1" tx1="dk1" bg2="lt2" tx2="dk2" accent1="accent1" accent2="accent2" accent3="accent3" accent4="accent4" accent5="accent5" accent6="accent6" hlink="hlink" folHlink="folHlink"/>
  <p:sldLayoutIdLst>
    <p:sldLayoutId id="2147483736" r:id="rId1"/>
    <p:sldLayoutId id="2147483737" r:id="rId2"/>
    <p:sldLayoutId id="2147483749"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50" r:id="rId13"/>
    <p:sldLayoutId id="2147483751" r:id="rId14"/>
  </p:sldLayoutIdLst>
  <p:txStyles>
    <p:titleStyle>
      <a:lvl1pPr algn="l" rtl="0" eaLnBrk="1" latinLnBrk="0" hangingPunct="1">
        <a:spcBef>
          <a:spcPct val="0"/>
        </a:spcBef>
        <a:buNone/>
        <a:defRPr kumimoji="0" sz="4400" b="1" kern="1200">
          <a:solidFill>
            <a:schemeClr val="tx1"/>
          </a:solidFill>
          <a:effectLst>
            <a:outerShdw blurRad="31750" dist="25400" dir="5400000" algn="tl" rotWithShape="0">
              <a:srgbClr val="000000">
                <a:alpha val="25000"/>
              </a:srgbClr>
            </a:outerShdw>
          </a:effectLst>
          <a:latin typeface="Arial Black" pitchFamily="34" charset="0"/>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800" kern="1200">
          <a:solidFill>
            <a:schemeClr val="tx1"/>
          </a:solidFill>
          <a:latin typeface="Arial "/>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Arial "/>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Arial "/>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Arial "/>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Arial "/>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customXml" Target="../ink/ink29.xml"/><Relationship Id="rId3" Type="http://schemas.openxmlformats.org/officeDocument/2006/relationships/customXml" Target="../ink/ink24.xml"/><Relationship Id="rId7" Type="http://schemas.openxmlformats.org/officeDocument/2006/relationships/customXml" Target="../ink/ink26.xml"/><Relationship Id="rId12" Type="http://schemas.openxmlformats.org/officeDocument/2006/relationships/image" Target="../media/image45.emf"/><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42.emf"/><Relationship Id="rId11" Type="http://schemas.openxmlformats.org/officeDocument/2006/relationships/customXml" Target="../ink/ink28.xml"/><Relationship Id="rId5" Type="http://schemas.openxmlformats.org/officeDocument/2006/relationships/customXml" Target="../ink/ink25.xml"/><Relationship Id="rId10" Type="http://schemas.openxmlformats.org/officeDocument/2006/relationships/image" Target="../media/image44.emf"/><Relationship Id="rId4" Type="http://schemas.openxmlformats.org/officeDocument/2006/relationships/image" Target="../media/image41.emf"/><Relationship Id="rId9" Type="http://schemas.openxmlformats.org/officeDocument/2006/relationships/customXml" Target="../ink/ink27.xml"/><Relationship Id="rId14" Type="http://schemas.openxmlformats.org/officeDocument/2006/relationships/image" Target="../media/image46.emf"/></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57.emf"/><Relationship Id="rId5" Type="http://schemas.openxmlformats.org/officeDocument/2006/relationships/customXml" Target="../ink/ink31.xml"/><Relationship Id="rId4" Type="http://schemas.openxmlformats.org/officeDocument/2006/relationships/image" Target="../media/image56.emf"/></Relationships>
</file>

<file path=ppt/slides/_rels/slide1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5.xml"/><Relationship Id="rId7" Type="http://schemas.openxmlformats.org/officeDocument/2006/relationships/slide" Target="slide24.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13.xml"/><Relationship Id="rId10" Type="http://schemas.openxmlformats.org/officeDocument/2006/relationships/slide" Target="slide29.xml"/><Relationship Id="rId4" Type="http://schemas.openxmlformats.org/officeDocument/2006/relationships/slide" Target="slide11.xml"/><Relationship Id="rId9" Type="http://schemas.openxmlformats.org/officeDocument/2006/relationships/slide" Target="slide26.xml"/></Relationships>
</file>

<file path=ppt/slides/_rels/slide20.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60.emf"/></Relationships>
</file>

<file path=ppt/slides/_rels/slide21.xml.rels><?xml version="1.0" encoding="UTF-8" standalone="yes"?>
<Relationships xmlns="http://schemas.openxmlformats.org/package/2006/relationships"><Relationship Id="rId2" Type="http://schemas.openxmlformats.org/officeDocument/2006/relationships/hyperlink" Target="https://practice.geeksforgeeks.org/problems/number-of-provinces/1/"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geeksforgeeks.org/dsa-sheet-by-love-babbar/" TargetMode="External"/><Relationship Id="rId2" Type="http://schemas.openxmlformats.org/officeDocument/2006/relationships/hyperlink" Target="https://www.youtube.com/watch?v=4iFALQ1ACdA&amp;t=447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910.emf"/><Relationship Id="rId13" Type="http://schemas.openxmlformats.org/officeDocument/2006/relationships/customXml" Target="../ink/ink38.xml"/><Relationship Id="rId18" Type="http://schemas.openxmlformats.org/officeDocument/2006/relationships/image" Target="../media/image140.emf"/><Relationship Id="rId3" Type="http://schemas.openxmlformats.org/officeDocument/2006/relationships/customXml" Target="../ink/ink33.xml"/><Relationship Id="rId21" Type="http://schemas.openxmlformats.org/officeDocument/2006/relationships/customXml" Target="../ink/ink42.xml"/><Relationship Id="rId7" Type="http://schemas.openxmlformats.org/officeDocument/2006/relationships/customXml" Target="../ink/ink35.xml"/><Relationship Id="rId12" Type="http://schemas.openxmlformats.org/officeDocument/2006/relationships/image" Target="../media/image11.emf"/><Relationship Id="rId17" Type="http://schemas.openxmlformats.org/officeDocument/2006/relationships/customXml" Target="../ink/ink40.xml"/><Relationship Id="rId2" Type="http://schemas.openxmlformats.org/officeDocument/2006/relationships/hyperlink" Target="https://practice.geeksforgeeks.org/problems/find-the-number-of-islands/1" TargetMode="External"/><Relationship Id="rId16" Type="http://schemas.openxmlformats.org/officeDocument/2006/relationships/image" Target="../media/image130.emf"/><Relationship Id="rId20" Type="http://schemas.openxmlformats.org/officeDocument/2006/relationships/image" Target="../media/image150.emf"/><Relationship Id="rId1" Type="http://schemas.openxmlformats.org/officeDocument/2006/relationships/slideLayout" Target="../slideLayouts/slideLayout2.xml"/><Relationship Id="rId6" Type="http://schemas.openxmlformats.org/officeDocument/2006/relationships/image" Target="../media/image810.emf"/><Relationship Id="rId11" Type="http://schemas.openxmlformats.org/officeDocument/2006/relationships/customXml" Target="../ink/ink37.xml"/><Relationship Id="rId24" Type="http://schemas.openxmlformats.org/officeDocument/2006/relationships/image" Target="../media/image170.emf"/><Relationship Id="rId5" Type="http://schemas.openxmlformats.org/officeDocument/2006/relationships/customXml" Target="../ink/ink34.xml"/><Relationship Id="rId15" Type="http://schemas.openxmlformats.org/officeDocument/2006/relationships/customXml" Target="../ink/ink39.xml"/><Relationship Id="rId23" Type="http://schemas.openxmlformats.org/officeDocument/2006/relationships/customXml" Target="../ink/ink43.xml"/><Relationship Id="rId10" Type="http://schemas.openxmlformats.org/officeDocument/2006/relationships/image" Target="../media/image1010.emf"/><Relationship Id="rId19" Type="http://schemas.openxmlformats.org/officeDocument/2006/relationships/customXml" Target="../ink/ink41.xml"/><Relationship Id="rId4" Type="http://schemas.openxmlformats.org/officeDocument/2006/relationships/image" Target="../media/image710.emf"/><Relationship Id="rId9" Type="http://schemas.openxmlformats.org/officeDocument/2006/relationships/customXml" Target="../ink/ink36.xml"/><Relationship Id="rId14" Type="http://schemas.openxmlformats.org/officeDocument/2006/relationships/image" Target="../media/image126.emf"/><Relationship Id="rId22" Type="http://schemas.openxmlformats.org/officeDocument/2006/relationships/image" Target="../media/image160.emf"/></Relationships>
</file>

<file path=ppt/slides/_rels/slide24.xml.rels><?xml version="1.0" encoding="UTF-8" standalone="yes"?>
<Relationships xmlns="http://schemas.openxmlformats.org/package/2006/relationships"><Relationship Id="rId8" Type="http://schemas.openxmlformats.org/officeDocument/2006/relationships/customXml" Target="../ink/ink47.xml"/><Relationship Id="rId13" Type="http://schemas.openxmlformats.org/officeDocument/2006/relationships/image" Target="../media/image66.emf"/><Relationship Id="rId18" Type="http://schemas.openxmlformats.org/officeDocument/2006/relationships/customXml" Target="../ink/ink52.xml"/><Relationship Id="rId3" Type="http://schemas.openxmlformats.org/officeDocument/2006/relationships/image" Target="../media/image61.emf"/><Relationship Id="rId21" Type="http://schemas.openxmlformats.org/officeDocument/2006/relationships/image" Target="../media/image70.emf"/><Relationship Id="rId7" Type="http://schemas.openxmlformats.org/officeDocument/2006/relationships/image" Target="../media/image63.emf"/><Relationship Id="rId12" Type="http://schemas.openxmlformats.org/officeDocument/2006/relationships/customXml" Target="../ink/ink49.xml"/><Relationship Id="rId17" Type="http://schemas.openxmlformats.org/officeDocument/2006/relationships/image" Target="../media/image68.emf"/><Relationship Id="rId2" Type="http://schemas.openxmlformats.org/officeDocument/2006/relationships/customXml" Target="../ink/ink44.xml"/><Relationship Id="rId16" Type="http://schemas.openxmlformats.org/officeDocument/2006/relationships/customXml" Target="../ink/ink51.xml"/><Relationship Id="rId20" Type="http://schemas.openxmlformats.org/officeDocument/2006/relationships/customXml" Target="../ink/ink53.xml"/><Relationship Id="rId1" Type="http://schemas.openxmlformats.org/officeDocument/2006/relationships/slideLayout" Target="../slideLayouts/slideLayout2.xml"/><Relationship Id="rId6" Type="http://schemas.openxmlformats.org/officeDocument/2006/relationships/customXml" Target="../ink/ink46.xml"/><Relationship Id="rId11" Type="http://schemas.openxmlformats.org/officeDocument/2006/relationships/image" Target="../media/image65.emf"/><Relationship Id="rId5" Type="http://schemas.openxmlformats.org/officeDocument/2006/relationships/image" Target="../media/image62.emf"/><Relationship Id="rId15" Type="http://schemas.openxmlformats.org/officeDocument/2006/relationships/image" Target="../media/image67.emf"/><Relationship Id="rId10" Type="http://schemas.openxmlformats.org/officeDocument/2006/relationships/customXml" Target="../ink/ink48.xml"/><Relationship Id="rId19" Type="http://schemas.openxmlformats.org/officeDocument/2006/relationships/image" Target="../media/image69.emf"/><Relationship Id="rId4" Type="http://schemas.openxmlformats.org/officeDocument/2006/relationships/customXml" Target="../ink/ink45.xml"/><Relationship Id="rId9" Type="http://schemas.openxmlformats.org/officeDocument/2006/relationships/image" Target="../media/image64.emf"/><Relationship Id="rId14" Type="http://schemas.openxmlformats.org/officeDocument/2006/relationships/customXml" Target="../ink/ink50.xml"/></Relationships>
</file>

<file path=ppt/slides/_rels/slide25.xml.rels><?xml version="1.0" encoding="UTF-8" standalone="yes"?>
<Relationships xmlns="http://schemas.openxmlformats.org/package/2006/relationships"><Relationship Id="rId26" Type="http://schemas.openxmlformats.org/officeDocument/2006/relationships/customXml" Target="../ink/ink66.xml"/><Relationship Id="rId21" Type="http://schemas.openxmlformats.org/officeDocument/2006/relationships/image" Target="../media/image80.emf"/><Relationship Id="rId42" Type="http://schemas.openxmlformats.org/officeDocument/2006/relationships/customXml" Target="../ink/ink74.xml"/><Relationship Id="rId47" Type="http://schemas.openxmlformats.org/officeDocument/2006/relationships/image" Target="../media/image93.emf"/><Relationship Id="rId63" Type="http://schemas.openxmlformats.org/officeDocument/2006/relationships/image" Target="../media/image101.emf"/><Relationship Id="rId68" Type="http://schemas.openxmlformats.org/officeDocument/2006/relationships/customXml" Target="../ink/ink87.xml"/><Relationship Id="rId16" Type="http://schemas.openxmlformats.org/officeDocument/2006/relationships/customXml" Target="../ink/ink61.xml"/><Relationship Id="rId11" Type="http://schemas.openxmlformats.org/officeDocument/2006/relationships/image" Target="../media/image75.emf"/><Relationship Id="rId24" Type="http://schemas.openxmlformats.org/officeDocument/2006/relationships/customXml" Target="../ink/ink65.xml"/><Relationship Id="rId32" Type="http://schemas.openxmlformats.org/officeDocument/2006/relationships/customXml" Target="../ink/ink69.xml"/><Relationship Id="rId37" Type="http://schemas.openxmlformats.org/officeDocument/2006/relationships/image" Target="../media/image88.emf"/><Relationship Id="rId40" Type="http://schemas.openxmlformats.org/officeDocument/2006/relationships/customXml" Target="../ink/ink73.xml"/><Relationship Id="rId45" Type="http://schemas.openxmlformats.org/officeDocument/2006/relationships/image" Target="../media/image92.emf"/><Relationship Id="rId53" Type="http://schemas.openxmlformats.org/officeDocument/2006/relationships/image" Target="../media/image96.emf"/><Relationship Id="rId58" Type="http://schemas.openxmlformats.org/officeDocument/2006/relationships/customXml" Target="../ink/ink82.xml"/><Relationship Id="rId66" Type="http://schemas.openxmlformats.org/officeDocument/2006/relationships/customXml" Target="../ink/ink86.xml"/><Relationship Id="rId74" Type="http://schemas.openxmlformats.org/officeDocument/2006/relationships/customXml" Target="../ink/ink90.xml"/><Relationship Id="rId5" Type="http://schemas.openxmlformats.org/officeDocument/2006/relationships/image" Target="../media/image72.emf"/><Relationship Id="rId61" Type="http://schemas.openxmlformats.org/officeDocument/2006/relationships/image" Target="../media/image100.emf"/><Relationship Id="rId19" Type="http://schemas.openxmlformats.org/officeDocument/2006/relationships/image" Target="../media/image79.emf"/><Relationship Id="rId14" Type="http://schemas.openxmlformats.org/officeDocument/2006/relationships/customXml" Target="../ink/ink60.xml"/><Relationship Id="rId22" Type="http://schemas.openxmlformats.org/officeDocument/2006/relationships/customXml" Target="../ink/ink64.xml"/><Relationship Id="rId27" Type="http://schemas.openxmlformats.org/officeDocument/2006/relationships/image" Target="../media/image83.emf"/><Relationship Id="rId30" Type="http://schemas.openxmlformats.org/officeDocument/2006/relationships/customXml" Target="../ink/ink68.xml"/><Relationship Id="rId35" Type="http://schemas.openxmlformats.org/officeDocument/2006/relationships/image" Target="../media/image87.emf"/><Relationship Id="rId43" Type="http://schemas.openxmlformats.org/officeDocument/2006/relationships/image" Target="../media/image91.emf"/><Relationship Id="rId48" Type="http://schemas.openxmlformats.org/officeDocument/2006/relationships/customXml" Target="../ink/ink77.xml"/><Relationship Id="rId56" Type="http://schemas.openxmlformats.org/officeDocument/2006/relationships/customXml" Target="../ink/ink81.xml"/><Relationship Id="rId64" Type="http://schemas.openxmlformats.org/officeDocument/2006/relationships/customXml" Target="../ink/ink85.xml"/><Relationship Id="rId69" Type="http://schemas.openxmlformats.org/officeDocument/2006/relationships/image" Target="../media/image104.emf"/><Relationship Id="rId77" Type="http://schemas.openxmlformats.org/officeDocument/2006/relationships/image" Target="../media/image108.emf"/><Relationship Id="rId8" Type="http://schemas.openxmlformats.org/officeDocument/2006/relationships/customXml" Target="../ink/ink57.xml"/><Relationship Id="rId51" Type="http://schemas.openxmlformats.org/officeDocument/2006/relationships/image" Target="../media/image95.emf"/><Relationship Id="rId72" Type="http://schemas.openxmlformats.org/officeDocument/2006/relationships/customXml" Target="../ink/ink89.xml"/><Relationship Id="rId3" Type="http://schemas.openxmlformats.org/officeDocument/2006/relationships/image" Target="../media/image71.emf"/><Relationship Id="rId12" Type="http://schemas.openxmlformats.org/officeDocument/2006/relationships/customXml" Target="../ink/ink59.xml"/><Relationship Id="rId17" Type="http://schemas.openxmlformats.org/officeDocument/2006/relationships/image" Target="../media/image78.emf"/><Relationship Id="rId25" Type="http://schemas.openxmlformats.org/officeDocument/2006/relationships/image" Target="../media/image82.emf"/><Relationship Id="rId33" Type="http://schemas.openxmlformats.org/officeDocument/2006/relationships/image" Target="../media/image86.emf"/><Relationship Id="rId38" Type="http://schemas.openxmlformats.org/officeDocument/2006/relationships/customXml" Target="../ink/ink72.xml"/><Relationship Id="rId46" Type="http://schemas.openxmlformats.org/officeDocument/2006/relationships/customXml" Target="../ink/ink76.xml"/><Relationship Id="rId59" Type="http://schemas.openxmlformats.org/officeDocument/2006/relationships/image" Target="../media/image99.emf"/><Relationship Id="rId67" Type="http://schemas.openxmlformats.org/officeDocument/2006/relationships/image" Target="../media/image103.emf"/><Relationship Id="rId20" Type="http://schemas.openxmlformats.org/officeDocument/2006/relationships/customXml" Target="../ink/ink63.xml"/><Relationship Id="rId41" Type="http://schemas.openxmlformats.org/officeDocument/2006/relationships/image" Target="../media/image90.emf"/><Relationship Id="rId54" Type="http://schemas.openxmlformats.org/officeDocument/2006/relationships/customXml" Target="../ink/ink80.xml"/><Relationship Id="rId62" Type="http://schemas.openxmlformats.org/officeDocument/2006/relationships/customXml" Target="../ink/ink84.xml"/><Relationship Id="rId70" Type="http://schemas.openxmlformats.org/officeDocument/2006/relationships/customXml" Target="../ink/ink88.xml"/><Relationship Id="rId75" Type="http://schemas.openxmlformats.org/officeDocument/2006/relationships/image" Target="../media/image107.emf"/><Relationship Id="rId1" Type="http://schemas.openxmlformats.org/officeDocument/2006/relationships/slideLayout" Target="../slideLayouts/slideLayout2.xml"/><Relationship Id="rId6" Type="http://schemas.openxmlformats.org/officeDocument/2006/relationships/customXml" Target="../ink/ink56.xml"/><Relationship Id="rId15" Type="http://schemas.openxmlformats.org/officeDocument/2006/relationships/image" Target="../media/image77.emf"/><Relationship Id="rId23" Type="http://schemas.openxmlformats.org/officeDocument/2006/relationships/image" Target="../media/image81.emf"/><Relationship Id="rId28" Type="http://schemas.openxmlformats.org/officeDocument/2006/relationships/customXml" Target="../ink/ink67.xml"/><Relationship Id="rId36" Type="http://schemas.openxmlformats.org/officeDocument/2006/relationships/customXml" Target="../ink/ink71.xml"/><Relationship Id="rId49" Type="http://schemas.openxmlformats.org/officeDocument/2006/relationships/image" Target="../media/image94.emf"/><Relationship Id="rId57" Type="http://schemas.openxmlformats.org/officeDocument/2006/relationships/image" Target="../media/image98.emf"/><Relationship Id="rId10" Type="http://schemas.openxmlformats.org/officeDocument/2006/relationships/customXml" Target="../ink/ink58.xml"/><Relationship Id="rId31" Type="http://schemas.openxmlformats.org/officeDocument/2006/relationships/image" Target="../media/image85.emf"/><Relationship Id="rId44" Type="http://schemas.openxmlformats.org/officeDocument/2006/relationships/customXml" Target="../ink/ink75.xml"/><Relationship Id="rId52" Type="http://schemas.openxmlformats.org/officeDocument/2006/relationships/customXml" Target="../ink/ink79.xml"/><Relationship Id="rId60" Type="http://schemas.openxmlformats.org/officeDocument/2006/relationships/customXml" Target="../ink/ink83.xml"/><Relationship Id="rId65" Type="http://schemas.openxmlformats.org/officeDocument/2006/relationships/image" Target="../media/image102.emf"/><Relationship Id="rId73" Type="http://schemas.openxmlformats.org/officeDocument/2006/relationships/image" Target="../media/image106.emf"/><Relationship Id="rId4" Type="http://schemas.openxmlformats.org/officeDocument/2006/relationships/customXml" Target="../ink/ink55.xml"/><Relationship Id="rId9" Type="http://schemas.openxmlformats.org/officeDocument/2006/relationships/image" Target="../media/image74.emf"/><Relationship Id="rId13" Type="http://schemas.openxmlformats.org/officeDocument/2006/relationships/image" Target="../media/image76.emf"/><Relationship Id="rId18" Type="http://schemas.openxmlformats.org/officeDocument/2006/relationships/customXml" Target="../ink/ink62.xml"/><Relationship Id="rId39" Type="http://schemas.openxmlformats.org/officeDocument/2006/relationships/image" Target="../media/image89.emf"/><Relationship Id="rId34" Type="http://schemas.openxmlformats.org/officeDocument/2006/relationships/customXml" Target="../ink/ink70.xml"/><Relationship Id="rId50" Type="http://schemas.openxmlformats.org/officeDocument/2006/relationships/customXml" Target="../ink/ink78.xml"/><Relationship Id="rId55" Type="http://schemas.openxmlformats.org/officeDocument/2006/relationships/image" Target="../media/image97.emf"/><Relationship Id="rId76" Type="http://schemas.openxmlformats.org/officeDocument/2006/relationships/customXml" Target="../ink/ink91.xml"/><Relationship Id="rId7" Type="http://schemas.openxmlformats.org/officeDocument/2006/relationships/image" Target="../media/image73.emf"/><Relationship Id="rId71" Type="http://schemas.openxmlformats.org/officeDocument/2006/relationships/image" Target="../media/image105.emf"/><Relationship Id="rId2" Type="http://schemas.openxmlformats.org/officeDocument/2006/relationships/customXml" Target="../ink/ink54.xml"/><Relationship Id="rId29" Type="http://schemas.openxmlformats.org/officeDocument/2006/relationships/image" Target="../media/image84.emf"/></Relationships>
</file>

<file path=ppt/slides/_rels/slide26.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customXml" Target="../ink/ink92.xml"/><Relationship Id="rId1" Type="http://schemas.openxmlformats.org/officeDocument/2006/relationships/slideLayout" Target="../slideLayouts/slideLayout2.xml"/><Relationship Id="rId5" Type="http://schemas.openxmlformats.org/officeDocument/2006/relationships/image" Target="../media/image110.emf"/><Relationship Id="rId4" Type="http://schemas.openxmlformats.org/officeDocument/2006/relationships/customXml" Target="../ink/ink93.xml"/></Relationships>
</file>

<file path=ppt/slides/_rels/slide27.xml.rels><?xml version="1.0" encoding="UTF-8" standalone="yes"?>
<Relationships xmlns="http://schemas.openxmlformats.org/package/2006/relationships"><Relationship Id="rId8" Type="http://schemas.openxmlformats.org/officeDocument/2006/relationships/customXml" Target="../ink/ink97.xml"/><Relationship Id="rId3" Type="http://schemas.openxmlformats.org/officeDocument/2006/relationships/image" Target="../media/image111.emf"/><Relationship Id="rId7" Type="http://schemas.openxmlformats.org/officeDocument/2006/relationships/image" Target="../media/image113.emf"/><Relationship Id="rId2" Type="http://schemas.openxmlformats.org/officeDocument/2006/relationships/customXml" Target="../ink/ink94.xml"/><Relationship Id="rId1" Type="http://schemas.openxmlformats.org/officeDocument/2006/relationships/slideLayout" Target="../slideLayouts/slideLayout2.xml"/><Relationship Id="rId6" Type="http://schemas.openxmlformats.org/officeDocument/2006/relationships/customXml" Target="../ink/ink96.xml"/><Relationship Id="rId11" Type="http://schemas.openxmlformats.org/officeDocument/2006/relationships/image" Target="../media/image115.emf"/><Relationship Id="rId5" Type="http://schemas.openxmlformats.org/officeDocument/2006/relationships/image" Target="../media/image112.emf"/><Relationship Id="rId10" Type="http://schemas.openxmlformats.org/officeDocument/2006/relationships/customXml" Target="../ink/ink98.xml"/><Relationship Id="rId4" Type="http://schemas.openxmlformats.org/officeDocument/2006/relationships/customXml" Target="../ink/ink95.xml"/><Relationship Id="rId9" Type="http://schemas.openxmlformats.org/officeDocument/2006/relationships/image" Target="../media/image114.emf"/></Relationships>
</file>

<file path=ppt/slides/_rels/slide28.xml.rels><?xml version="1.0" encoding="UTF-8" standalone="yes"?>
<Relationships xmlns="http://schemas.openxmlformats.org/package/2006/relationships"><Relationship Id="rId8" Type="http://schemas.openxmlformats.org/officeDocument/2006/relationships/customXml" Target="../ink/ink102.xml"/><Relationship Id="rId3" Type="http://schemas.openxmlformats.org/officeDocument/2006/relationships/image" Target="../media/image116.emf"/><Relationship Id="rId7" Type="http://schemas.openxmlformats.org/officeDocument/2006/relationships/image" Target="../media/image118.emf"/><Relationship Id="rId2" Type="http://schemas.openxmlformats.org/officeDocument/2006/relationships/customXml" Target="../ink/ink99.xml"/><Relationship Id="rId1" Type="http://schemas.openxmlformats.org/officeDocument/2006/relationships/slideLayout" Target="../slideLayouts/slideLayout2.xml"/><Relationship Id="rId6" Type="http://schemas.openxmlformats.org/officeDocument/2006/relationships/customXml" Target="../ink/ink101.xml"/><Relationship Id="rId5" Type="http://schemas.openxmlformats.org/officeDocument/2006/relationships/image" Target="../media/image117.emf"/><Relationship Id="rId4" Type="http://schemas.openxmlformats.org/officeDocument/2006/relationships/customXml" Target="../ink/ink100.xml"/><Relationship Id="rId9" Type="http://schemas.openxmlformats.org/officeDocument/2006/relationships/image" Target="../media/image119.emf"/></Relationships>
</file>

<file path=ppt/slides/_rels/slide29.xml.rels><?xml version="1.0" encoding="UTF-8" standalone="yes"?>
<Relationships xmlns="http://schemas.openxmlformats.org/package/2006/relationships"><Relationship Id="rId8" Type="http://schemas.openxmlformats.org/officeDocument/2006/relationships/customXml" Target="../ink/ink106.xml"/><Relationship Id="rId13" Type="http://schemas.openxmlformats.org/officeDocument/2006/relationships/image" Target="../media/image125.emf"/><Relationship Id="rId3" Type="http://schemas.openxmlformats.org/officeDocument/2006/relationships/image" Target="../media/image120.emf"/><Relationship Id="rId7" Type="http://schemas.openxmlformats.org/officeDocument/2006/relationships/image" Target="../media/image122.emf"/><Relationship Id="rId12" Type="http://schemas.openxmlformats.org/officeDocument/2006/relationships/customXml" Target="../ink/ink108.xml"/><Relationship Id="rId2" Type="http://schemas.openxmlformats.org/officeDocument/2006/relationships/customXml" Target="../ink/ink103.xml"/><Relationship Id="rId1" Type="http://schemas.openxmlformats.org/officeDocument/2006/relationships/slideLayout" Target="../slideLayouts/slideLayout2.xml"/><Relationship Id="rId6" Type="http://schemas.openxmlformats.org/officeDocument/2006/relationships/customXml" Target="../ink/ink105.xml"/><Relationship Id="rId11" Type="http://schemas.openxmlformats.org/officeDocument/2006/relationships/image" Target="../media/image124.emf"/><Relationship Id="rId5" Type="http://schemas.openxmlformats.org/officeDocument/2006/relationships/image" Target="../media/image121.emf"/><Relationship Id="rId10" Type="http://schemas.openxmlformats.org/officeDocument/2006/relationships/customXml" Target="../ink/ink107.xml"/><Relationship Id="rId4" Type="http://schemas.openxmlformats.org/officeDocument/2006/relationships/customXml" Target="../ink/ink104.xml"/><Relationship Id="rId9" Type="http://schemas.openxmlformats.org/officeDocument/2006/relationships/image" Target="../media/image123.emf"/></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6.emf"/><Relationship Id="rId7" Type="http://schemas.openxmlformats.org/officeDocument/2006/relationships/image" Target="../media/image8.emf"/><Relationship Id="rId2" Type="http://schemas.openxmlformats.org/officeDocument/2006/relationships/customXml" Target="../ink/ink2.xml"/><Relationship Id="rId1" Type="http://schemas.openxmlformats.org/officeDocument/2006/relationships/slideLayout" Target="../slideLayouts/slideLayout3.xml"/><Relationship Id="rId6" Type="http://schemas.openxmlformats.org/officeDocument/2006/relationships/customXml" Target="../ink/ink4.xml"/><Relationship Id="rId11" Type="http://schemas.openxmlformats.org/officeDocument/2006/relationships/image" Target="../media/image10.emf"/><Relationship Id="rId5" Type="http://schemas.openxmlformats.org/officeDocument/2006/relationships/image" Target="../media/image7.emf"/><Relationship Id="rId10" Type="http://schemas.openxmlformats.org/officeDocument/2006/relationships/customXml" Target="../ink/ink6.xml"/><Relationship Id="rId4" Type="http://schemas.openxmlformats.org/officeDocument/2006/relationships/customXml" Target="../ink/ink3.xml"/><Relationship Id="rId9" Type="http://schemas.openxmlformats.org/officeDocument/2006/relationships/image" Target="../media/image9.emf"/></Relationships>
</file>

<file path=ppt/slides/_rels/slide5.xml.rels><?xml version="1.0" encoding="UTF-8" standalone="yes"?>
<Relationships xmlns="http://schemas.openxmlformats.org/package/2006/relationships"><Relationship Id="rId8" Type="http://schemas.openxmlformats.org/officeDocument/2006/relationships/image" Target="../media/image14.emf"/><Relationship Id="rId13" Type="http://schemas.openxmlformats.org/officeDocument/2006/relationships/customXml" Target="../ink/ink12.xml"/><Relationship Id="rId3" Type="http://schemas.openxmlformats.org/officeDocument/2006/relationships/customXml" Target="../ink/ink7.xml"/><Relationship Id="rId7" Type="http://schemas.openxmlformats.org/officeDocument/2006/relationships/customXml" Target="../ink/ink9.xml"/><Relationship Id="rId12" Type="http://schemas.openxmlformats.org/officeDocument/2006/relationships/image" Target="../media/image16.emf"/><Relationship Id="rId2" Type="http://schemas.openxmlformats.org/officeDocument/2006/relationships/image" Target="../media/image11.png"/><Relationship Id="rId16" Type="http://schemas.openxmlformats.org/officeDocument/2006/relationships/image" Target="../media/image18.emf"/><Relationship Id="rId1" Type="http://schemas.openxmlformats.org/officeDocument/2006/relationships/slideLayout" Target="../slideLayouts/slideLayout3.xml"/><Relationship Id="rId6" Type="http://schemas.openxmlformats.org/officeDocument/2006/relationships/image" Target="../media/image13.emf"/><Relationship Id="rId11" Type="http://schemas.openxmlformats.org/officeDocument/2006/relationships/customXml" Target="../ink/ink11.xml"/><Relationship Id="rId5" Type="http://schemas.openxmlformats.org/officeDocument/2006/relationships/customXml" Target="../ink/ink8.xml"/><Relationship Id="rId15" Type="http://schemas.openxmlformats.org/officeDocument/2006/relationships/customXml" Target="../ink/ink13.xml"/><Relationship Id="rId10" Type="http://schemas.openxmlformats.org/officeDocument/2006/relationships/image" Target="../media/image15.emf"/><Relationship Id="rId4" Type="http://schemas.openxmlformats.org/officeDocument/2006/relationships/image" Target="../media/image12.emf"/><Relationship Id="rId9" Type="http://schemas.openxmlformats.org/officeDocument/2006/relationships/customXml" Target="../ink/ink10.xml"/><Relationship Id="rId14" Type="http://schemas.openxmlformats.org/officeDocument/2006/relationships/image" Target="../media/image17.emf"/></Relationships>
</file>

<file path=ppt/slides/_rels/slide6.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customXml" Target="../ink/ink14.xml"/><Relationship Id="rId7" Type="http://schemas.openxmlformats.org/officeDocument/2006/relationships/customXml" Target="../ink/ink16.xml"/><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20.emf"/><Relationship Id="rId5" Type="http://schemas.openxmlformats.org/officeDocument/2006/relationships/customXml" Target="../ink/ink15.xml"/><Relationship Id="rId10" Type="http://schemas.openxmlformats.org/officeDocument/2006/relationships/image" Target="../media/image22.emf"/><Relationship Id="rId4" Type="http://schemas.openxmlformats.org/officeDocument/2006/relationships/image" Target="../media/image19.emf"/><Relationship Id="rId9" Type="http://schemas.openxmlformats.org/officeDocument/2006/relationships/customXml" Target="../ink/ink17.xml"/></Relationships>
</file>

<file path=ppt/slides/_rels/slide7.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customXml" Target="../ink/ink23.xml"/><Relationship Id="rId3" Type="http://schemas.openxmlformats.org/officeDocument/2006/relationships/customXml" Target="../ink/ink18.xml"/><Relationship Id="rId7" Type="http://schemas.openxmlformats.org/officeDocument/2006/relationships/customXml" Target="../ink/ink20.xml"/><Relationship Id="rId12" Type="http://schemas.openxmlformats.org/officeDocument/2006/relationships/image" Target="../media/image27.emf"/><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24.emf"/><Relationship Id="rId11" Type="http://schemas.openxmlformats.org/officeDocument/2006/relationships/customXml" Target="../ink/ink22.xml"/><Relationship Id="rId5" Type="http://schemas.openxmlformats.org/officeDocument/2006/relationships/customXml" Target="../ink/ink19.xml"/><Relationship Id="rId10" Type="http://schemas.openxmlformats.org/officeDocument/2006/relationships/image" Target="../media/image26.emf"/><Relationship Id="rId4" Type="http://schemas.openxmlformats.org/officeDocument/2006/relationships/image" Target="../media/image23.emf"/><Relationship Id="rId9" Type="http://schemas.openxmlformats.org/officeDocument/2006/relationships/customXml" Target="../ink/ink21.xml"/><Relationship Id="rId1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85C507-AFC4-42FA-B956-D984B10D5665}"/>
              </a:ext>
            </a:extLst>
          </p:cNvPr>
          <p:cNvSpPr>
            <a:spLocks noGrp="1"/>
          </p:cNvSpPr>
          <p:nvPr>
            <p:ph type="ctrTitle"/>
          </p:nvPr>
        </p:nvSpPr>
        <p:spPr>
          <a:xfrm>
            <a:off x="623392" y="2400968"/>
            <a:ext cx="10945216" cy="1124043"/>
          </a:xfrm>
        </p:spPr>
        <p:txBody>
          <a:bodyPr lIns="121917" tIns="60958" rIns="121917" bIns="60958">
            <a:noAutofit/>
          </a:bodyPr>
          <a:lstStyle/>
          <a:p>
            <a:r>
              <a:rPr lang="en-IN" sz="6000" dirty="0">
                <a:solidFill>
                  <a:schemeClr val="tx1"/>
                </a:solidFill>
              </a:rPr>
              <a:t>Data Structures</a:t>
            </a:r>
          </a:p>
        </p:txBody>
      </p:sp>
    </p:spTree>
    <p:extLst>
      <p:ext uri="{BB962C8B-B14F-4D97-AF65-F5344CB8AC3E}">
        <p14:creationId xmlns:p14="http://schemas.microsoft.com/office/powerpoint/2010/main" val="3723560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39E3C6E-53A2-4D13-9D73-A7B86DC6537C}"/>
              </a:ext>
            </a:extLst>
          </p:cNvPr>
          <p:cNvSpPr txBox="1"/>
          <p:nvPr/>
        </p:nvSpPr>
        <p:spPr>
          <a:xfrm>
            <a:off x="1513808" y="914821"/>
            <a:ext cx="10156903" cy="461665"/>
          </a:xfrm>
          <a:prstGeom prst="rect">
            <a:avLst/>
          </a:prstGeom>
          <a:noFill/>
        </p:spPr>
        <p:txBody>
          <a:bodyPr wrap="square" rtlCol="0">
            <a:spAutoFit/>
          </a:bodyPr>
          <a:lstStyle/>
          <a:p>
            <a:pPr algn="ctr"/>
            <a:r>
              <a:rPr lang="en-US" sz="2400" b="1" dirty="0"/>
              <a:t>An Example (Continued)</a:t>
            </a:r>
          </a:p>
        </p:txBody>
      </p:sp>
      <p:pic>
        <p:nvPicPr>
          <p:cNvPr id="4098" name="Picture 2" descr="bfs8">
            <a:extLst>
              <a:ext uri="{FF2B5EF4-FFF2-40B4-BE49-F238E27FC236}">
                <a16:creationId xmlns:a16="http://schemas.microsoft.com/office/drawing/2014/main" id="{37FD8F6F-8027-48E5-AF56-09F0AF87F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063" y="1629000"/>
            <a:ext cx="2875576" cy="3600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fs9">
            <a:extLst>
              <a:ext uri="{FF2B5EF4-FFF2-40B4-BE49-F238E27FC236}">
                <a16:creationId xmlns:a16="http://schemas.microsoft.com/office/drawing/2014/main" id="{4710E1AE-8DFC-42A0-8EC9-71F4733E4F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5636" y="1629000"/>
            <a:ext cx="2786039" cy="3600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fs10">
            <a:extLst>
              <a:ext uri="{FF2B5EF4-FFF2-40B4-BE49-F238E27FC236}">
                <a16:creationId xmlns:a16="http://schemas.microsoft.com/office/drawing/2014/main" id="{0ED84026-6F08-416F-8139-B6FFA56142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0671" y="1629000"/>
            <a:ext cx="2786039" cy="36000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bfs11">
            <a:extLst>
              <a:ext uri="{FF2B5EF4-FFF2-40B4-BE49-F238E27FC236}">
                <a16:creationId xmlns:a16="http://schemas.microsoft.com/office/drawing/2014/main" id="{ABEEE33C-DF17-4801-91D1-A60B80B3AE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81603" y="1629000"/>
            <a:ext cx="2810397" cy="3600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37AFA74-56C5-42B7-8617-3265005A99A0}"/>
              </a:ext>
            </a:extLst>
          </p:cNvPr>
          <p:cNvSpPr>
            <a:spLocks noGrp="1"/>
          </p:cNvSpPr>
          <p:nvPr>
            <p:ph type="title"/>
          </p:nvPr>
        </p:nvSpPr>
        <p:spPr>
          <a:xfrm>
            <a:off x="0" y="0"/>
            <a:ext cx="10972800" cy="830263"/>
          </a:xfrm>
        </p:spPr>
        <p:txBody>
          <a:bodyPr/>
          <a:lstStyle/>
          <a:p>
            <a:r>
              <a:rPr lang="en-IN" dirty="0"/>
              <a:t>Breadth First Search(BFS)</a:t>
            </a:r>
          </a:p>
        </p:txBody>
      </p:sp>
    </p:spTree>
    <p:extLst>
      <p:ext uri="{BB962C8B-B14F-4D97-AF65-F5344CB8AC3E}">
        <p14:creationId xmlns:p14="http://schemas.microsoft.com/office/powerpoint/2010/main" val="1079213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BFS Implementation using Visited Array</a:t>
            </a:r>
          </a:p>
        </p:txBody>
      </p:sp>
      <p:pic>
        <p:nvPicPr>
          <p:cNvPr id="2" name="Picture 1">
            <a:extLst>
              <a:ext uri="{FF2B5EF4-FFF2-40B4-BE49-F238E27FC236}">
                <a16:creationId xmlns:a16="http://schemas.microsoft.com/office/drawing/2014/main" id="{03773711-FC1D-49BD-AEC1-B4FF950FB5A1}"/>
              </a:ext>
            </a:extLst>
          </p:cNvPr>
          <p:cNvPicPr>
            <a:picLocks noChangeAspect="1"/>
          </p:cNvPicPr>
          <p:nvPr/>
        </p:nvPicPr>
        <p:blipFill>
          <a:blip r:embed="rId2"/>
          <a:stretch>
            <a:fillRect/>
          </a:stretch>
        </p:blipFill>
        <p:spPr>
          <a:xfrm>
            <a:off x="2900051" y="1270225"/>
            <a:ext cx="6391896" cy="5443709"/>
          </a:xfrm>
          <a:prstGeom prst="rect">
            <a:avLst/>
          </a:prstGeom>
        </p:spPr>
      </p:pic>
      <p:sp>
        <p:nvSpPr>
          <p:cNvPr id="3" name="Title 2">
            <a:extLst>
              <a:ext uri="{FF2B5EF4-FFF2-40B4-BE49-F238E27FC236}">
                <a16:creationId xmlns:a16="http://schemas.microsoft.com/office/drawing/2014/main" id="{43BA5384-2677-48DB-B1D8-3E956BF4C73B}"/>
              </a:ext>
            </a:extLst>
          </p:cNvPr>
          <p:cNvSpPr>
            <a:spLocks noGrp="1"/>
          </p:cNvSpPr>
          <p:nvPr>
            <p:ph type="title"/>
          </p:nvPr>
        </p:nvSpPr>
        <p:spPr/>
        <p:txBody>
          <a:bodyPr/>
          <a:lstStyle/>
          <a:p>
            <a:r>
              <a:rPr lang="en-IN" dirty="0"/>
              <a:t>Implementation of BFS</a:t>
            </a:r>
          </a:p>
        </p:txBody>
      </p:sp>
    </p:spTree>
    <p:extLst>
      <p:ext uri="{BB962C8B-B14F-4D97-AF65-F5344CB8AC3E}">
        <p14:creationId xmlns:p14="http://schemas.microsoft.com/office/powerpoint/2010/main" val="3091220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3451032" y="808560"/>
            <a:ext cx="5289935" cy="461665"/>
          </a:xfrm>
          <a:prstGeom prst="rect">
            <a:avLst/>
          </a:prstGeom>
          <a:noFill/>
        </p:spPr>
        <p:txBody>
          <a:bodyPr wrap="square" rtlCol="0">
            <a:spAutoFit/>
          </a:bodyPr>
          <a:lstStyle/>
          <a:p>
            <a:pPr algn="ctr"/>
            <a:r>
              <a:rPr lang="en-US" sz="2400" b="1" dirty="0"/>
              <a:t>BFS Implementation using Visited Set</a:t>
            </a:r>
          </a:p>
        </p:txBody>
      </p:sp>
      <p:pic>
        <p:nvPicPr>
          <p:cNvPr id="2" name="Picture 1">
            <a:extLst>
              <a:ext uri="{FF2B5EF4-FFF2-40B4-BE49-F238E27FC236}">
                <a16:creationId xmlns:a16="http://schemas.microsoft.com/office/drawing/2014/main" id="{1C211221-60BC-4AAF-85A4-79F142F5ADBC}"/>
              </a:ext>
            </a:extLst>
          </p:cNvPr>
          <p:cNvPicPr>
            <a:picLocks noChangeAspect="1"/>
          </p:cNvPicPr>
          <p:nvPr/>
        </p:nvPicPr>
        <p:blipFill>
          <a:blip r:embed="rId2"/>
          <a:stretch>
            <a:fillRect/>
          </a:stretch>
        </p:blipFill>
        <p:spPr>
          <a:xfrm>
            <a:off x="3132347" y="1270225"/>
            <a:ext cx="5927302" cy="5443200"/>
          </a:xfrm>
          <a:prstGeom prst="rect">
            <a:avLst/>
          </a:prstGeom>
        </p:spPr>
      </p:pic>
      <p:sp>
        <p:nvSpPr>
          <p:cNvPr id="11" name="Title 2">
            <a:extLst>
              <a:ext uri="{FF2B5EF4-FFF2-40B4-BE49-F238E27FC236}">
                <a16:creationId xmlns:a16="http://schemas.microsoft.com/office/drawing/2014/main" id="{D1131228-A8E3-4ADB-8569-D2A7E98DF7F8}"/>
              </a:ext>
            </a:extLst>
          </p:cNvPr>
          <p:cNvSpPr>
            <a:spLocks noGrp="1"/>
          </p:cNvSpPr>
          <p:nvPr>
            <p:ph type="title"/>
          </p:nvPr>
        </p:nvSpPr>
        <p:spPr>
          <a:xfrm>
            <a:off x="0" y="0"/>
            <a:ext cx="10972800" cy="830956"/>
          </a:xfrm>
        </p:spPr>
        <p:txBody>
          <a:bodyPr/>
          <a:lstStyle/>
          <a:p>
            <a:r>
              <a:rPr lang="en-IN" dirty="0"/>
              <a:t>Implementation of BFS</a:t>
            </a:r>
          </a:p>
        </p:txBody>
      </p:sp>
    </p:spTree>
    <p:extLst>
      <p:ext uri="{BB962C8B-B14F-4D97-AF65-F5344CB8AC3E}">
        <p14:creationId xmlns:p14="http://schemas.microsoft.com/office/powerpoint/2010/main" val="711424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39E3C6E-53A2-4D13-9D73-A7B86DC6537C}"/>
              </a:ext>
            </a:extLst>
          </p:cNvPr>
          <p:cNvSpPr txBox="1"/>
          <p:nvPr/>
        </p:nvSpPr>
        <p:spPr>
          <a:xfrm>
            <a:off x="1513808" y="914821"/>
            <a:ext cx="10156903" cy="2308324"/>
          </a:xfrm>
          <a:prstGeom prst="rect">
            <a:avLst/>
          </a:prstGeom>
          <a:noFill/>
        </p:spPr>
        <p:txBody>
          <a:bodyPr wrap="square" rtlCol="0">
            <a:spAutoFit/>
          </a:bodyPr>
          <a:lstStyle/>
          <a:p>
            <a:pPr algn="just"/>
            <a:r>
              <a:rPr lang="en-US" sz="2400" dirty="0"/>
              <a:t>Depth First Traversal (or Search) for a graph is similar to Depth First Traversal of a tree. The only catch here is, unlike trees, graphs may contain cycles, so we may come to the same node again. </a:t>
            </a:r>
          </a:p>
          <a:p>
            <a:pPr algn="just"/>
            <a:r>
              <a:rPr lang="en-US" sz="2400" dirty="0"/>
              <a:t>For example, in the following graph, we start traversal from vertex 2. When we come to vertex 0, we look for all adjacent vertices of it. 2 is also an adjacent vertex of 0. It will become a non-terminating process.</a:t>
            </a:r>
          </a:p>
        </p:txBody>
      </p:sp>
      <p:pic>
        <p:nvPicPr>
          <p:cNvPr id="8" name="Picture 7">
            <a:extLst>
              <a:ext uri="{FF2B5EF4-FFF2-40B4-BE49-F238E27FC236}">
                <a16:creationId xmlns:a16="http://schemas.microsoft.com/office/drawing/2014/main" id="{14575B1F-BDF0-45CE-BD95-EB130651F8F8}"/>
              </a:ext>
            </a:extLst>
          </p:cNvPr>
          <p:cNvPicPr>
            <a:picLocks noChangeAspect="1"/>
          </p:cNvPicPr>
          <p:nvPr/>
        </p:nvPicPr>
        <p:blipFill>
          <a:blip r:embed="rId2"/>
          <a:stretch>
            <a:fillRect/>
          </a:stretch>
        </p:blipFill>
        <p:spPr>
          <a:xfrm>
            <a:off x="4433887" y="4222033"/>
            <a:ext cx="3324225" cy="1924050"/>
          </a:xfrm>
          <a:prstGeom prst="rect">
            <a:avLst/>
          </a:prstGeom>
        </p:spPr>
      </p:pic>
      <p:sp>
        <p:nvSpPr>
          <p:cNvPr id="3" name="Rectangle 2">
            <a:extLst>
              <a:ext uri="{FF2B5EF4-FFF2-40B4-BE49-F238E27FC236}">
                <a16:creationId xmlns:a16="http://schemas.microsoft.com/office/drawing/2014/main" id="{8099037F-214C-4F80-A964-A9E9A66FB244}"/>
              </a:ext>
            </a:extLst>
          </p:cNvPr>
          <p:cNvSpPr/>
          <p:nvPr/>
        </p:nvSpPr>
        <p:spPr>
          <a:xfrm>
            <a:off x="8490155" y="3571868"/>
            <a:ext cx="3324225" cy="2862322"/>
          </a:xfrm>
          <a:prstGeom prst="rect">
            <a:avLst/>
          </a:prstGeom>
        </p:spPr>
        <p:txBody>
          <a:bodyPr wrap="square">
            <a:spAutoFit/>
          </a:bodyPr>
          <a:lstStyle/>
          <a:p>
            <a:r>
              <a:rPr lang="en-US" b="1" dirty="0"/>
              <a:t>Depth-first search (DFS) is an algorithm for traversing or searching tree or graph data structures. The algorithm starts at the root node (selecting some arbitrary node as the root node in the case of a graph) and explores as far as possible along each branch before backtracking.</a:t>
            </a:r>
            <a:endParaRPr lang="en-IN" b="1" dirty="0"/>
          </a:p>
        </p:txBody>
      </p:sp>
      <p:sp>
        <p:nvSpPr>
          <p:cNvPr id="9" name="Title 1">
            <a:extLst>
              <a:ext uri="{FF2B5EF4-FFF2-40B4-BE49-F238E27FC236}">
                <a16:creationId xmlns:a16="http://schemas.microsoft.com/office/drawing/2014/main" id="{24F020D6-0943-4AFD-9C0D-2ADD959A34E7}"/>
              </a:ext>
            </a:extLst>
          </p:cNvPr>
          <p:cNvSpPr>
            <a:spLocks noGrp="1"/>
          </p:cNvSpPr>
          <p:nvPr>
            <p:ph type="title"/>
          </p:nvPr>
        </p:nvSpPr>
        <p:spPr>
          <a:xfrm>
            <a:off x="0" y="0"/>
            <a:ext cx="10972800" cy="830263"/>
          </a:xfrm>
        </p:spPr>
        <p:txBody>
          <a:bodyPr/>
          <a:lstStyle/>
          <a:p>
            <a:r>
              <a:rPr lang="en-IN" dirty="0"/>
              <a:t>Depth First Search(DFS)</a:t>
            </a:r>
          </a:p>
        </p:txBody>
      </p:sp>
      <mc:AlternateContent xmlns:mc="http://schemas.openxmlformats.org/markup-compatibility/2006">
        <mc:Choice xmlns:p14="http://schemas.microsoft.com/office/powerpoint/2010/main" Requires="p14">
          <p:contentPart p14:bwMode="auto" r:id="rId3">
            <p14:nvContentPartPr>
              <p14:cNvPr id="34" name="Ink 33">
                <a:extLst>
                  <a:ext uri="{FF2B5EF4-FFF2-40B4-BE49-F238E27FC236}">
                    <a16:creationId xmlns:a16="http://schemas.microsoft.com/office/drawing/2014/main" id="{293F3E69-0F87-46FD-B3F9-9177677416E0}"/>
                  </a:ext>
                </a:extLst>
              </p14:cNvPr>
              <p14:cNvContentPartPr/>
              <p14:nvPr/>
            </p14:nvContentPartPr>
            <p14:xfrm>
              <a:off x="5558085" y="6201030"/>
              <a:ext cx="373320" cy="422640"/>
            </p14:xfrm>
          </p:contentPart>
        </mc:Choice>
        <mc:Fallback>
          <p:pic>
            <p:nvPicPr>
              <p:cNvPr id="34" name="Ink 33">
                <a:extLst>
                  <a:ext uri="{FF2B5EF4-FFF2-40B4-BE49-F238E27FC236}">
                    <a16:creationId xmlns:a16="http://schemas.microsoft.com/office/drawing/2014/main" id="{293F3E69-0F87-46FD-B3F9-9177677416E0}"/>
                  </a:ext>
                </a:extLst>
              </p:cNvPr>
              <p:cNvPicPr/>
              <p:nvPr/>
            </p:nvPicPr>
            <p:blipFill>
              <a:blip r:embed="rId4"/>
              <a:stretch>
                <a:fillRect/>
              </a:stretch>
            </p:blipFill>
            <p:spPr>
              <a:xfrm>
                <a:off x="5549085" y="6192030"/>
                <a:ext cx="390960" cy="4402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0" name="Ink 39">
                <a:extLst>
                  <a:ext uri="{FF2B5EF4-FFF2-40B4-BE49-F238E27FC236}">
                    <a16:creationId xmlns:a16="http://schemas.microsoft.com/office/drawing/2014/main" id="{F302AE92-1B20-4B1D-B6EA-8B2408CADB4B}"/>
                  </a:ext>
                </a:extLst>
              </p14:cNvPr>
              <p14:cNvContentPartPr/>
              <p14:nvPr/>
            </p14:nvContentPartPr>
            <p14:xfrm>
              <a:off x="5434245" y="3817830"/>
              <a:ext cx="254520" cy="311040"/>
            </p14:xfrm>
          </p:contentPart>
        </mc:Choice>
        <mc:Fallback>
          <p:pic>
            <p:nvPicPr>
              <p:cNvPr id="40" name="Ink 39">
                <a:extLst>
                  <a:ext uri="{FF2B5EF4-FFF2-40B4-BE49-F238E27FC236}">
                    <a16:creationId xmlns:a16="http://schemas.microsoft.com/office/drawing/2014/main" id="{F302AE92-1B20-4B1D-B6EA-8B2408CADB4B}"/>
                  </a:ext>
                </a:extLst>
              </p:cNvPr>
              <p:cNvPicPr/>
              <p:nvPr/>
            </p:nvPicPr>
            <p:blipFill>
              <a:blip r:embed="rId6"/>
              <a:stretch>
                <a:fillRect/>
              </a:stretch>
            </p:blipFill>
            <p:spPr>
              <a:xfrm>
                <a:off x="5425245" y="3808830"/>
                <a:ext cx="27216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5" name="Ink 44">
                <a:extLst>
                  <a:ext uri="{FF2B5EF4-FFF2-40B4-BE49-F238E27FC236}">
                    <a16:creationId xmlns:a16="http://schemas.microsoft.com/office/drawing/2014/main" id="{1E6B5732-806D-421E-AEE5-5DC814005C66}"/>
                  </a:ext>
                </a:extLst>
              </p14:cNvPr>
              <p14:cNvContentPartPr/>
              <p14:nvPr/>
            </p14:nvContentPartPr>
            <p14:xfrm>
              <a:off x="7385085" y="3931230"/>
              <a:ext cx="286920" cy="248760"/>
            </p14:xfrm>
          </p:contentPart>
        </mc:Choice>
        <mc:Fallback>
          <p:pic>
            <p:nvPicPr>
              <p:cNvPr id="45" name="Ink 44">
                <a:extLst>
                  <a:ext uri="{FF2B5EF4-FFF2-40B4-BE49-F238E27FC236}">
                    <a16:creationId xmlns:a16="http://schemas.microsoft.com/office/drawing/2014/main" id="{1E6B5732-806D-421E-AEE5-5DC814005C66}"/>
                  </a:ext>
                </a:extLst>
              </p:cNvPr>
              <p:cNvPicPr/>
              <p:nvPr/>
            </p:nvPicPr>
            <p:blipFill>
              <a:blip r:embed="rId8"/>
              <a:stretch>
                <a:fillRect/>
              </a:stretch>
            </p:blipFill>
            <p:spPr>
              <a:xfrm>
                <a:off x="7376085" y="3922230"/>
                <a:ext cx="30456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9" name="Ink 48">
                <a:extLst>
                  <a:ext uri="{FF2B5EF4-FFF2-40B4-BE49-F238E27FC236}">
                    <a16:creationId xmlns:a16="http://schemas.microsoft.com/office/drawing/2014/main" id="{09325392-1745-4C8B-97A5-A084E534A2FE}"/>
                  </a:ext>
                </a:extLst>
              </p14:cNvPr>
              <p14:cNvContentPartPr/>
              <p14:nvPr/>
            </p14:nvContentPartPr>
            <p14:xfrm>
              <a:off x="7533045" y="6232350"/>
              <a:ext cx="305280" cy="323280"/>
            </p14:xfrm>
          </p:contentPart>
        </mc:Choice>
        <mc:Fallback>
          <p:pic>
            <p:nvPicPr>
              <p:cNvPr id="49" name="Ink 48">
                <a:extLst>
                  <a:ext uri="{FF2B5EF4-FFF2-40B4-BE49-F238E27FC236}">
                    <a16:creationId xmlns:a16="http://schemas.microsoft.com/office/drawing/2014/main" id="{09325392-1745-4C8B-97A5-A084E534A2FE}"/>
                  </a:ext>
                </a:extLst>
              </p:cNvPr>
              <p:cNvPicPr/>
              <p:nvPr/>
            </p:nvPicPr>
            <p:blipFill>
              <a:blip r:embed="rId10"/>
              <a:stretch>
                <a:fillRect/>
              </a:stretch>
            </p:blipFill>
            <p:spPr>
              <a:xfrm>
                <a:off x="7524045" y="6223350"/>
                <a:ext cx="32292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0" name="Ink 49">
                <a:extLst>
                  <a:ext uri="{FF2B5EF4-FFF2-40B4-BE49-F238E27FC236}">
                    <a16:creationId xmlns:a16="http://schemas.microsoft.com/office/drawing/2014/main" id="{CBF9A3CE-ADAC-47CE-BE41-4EDE6B5E6326}"/>
                  </a:ext>
                </a:extLst>
              </p14:cNvPr>
              <p14:cNvContentPartPr/>
              <p14:nvPr/>
            </p14:nvContentPartPr>
            <p14:xfrm>
              <a:off x="7852725" y="5234070"/>
              <a:ext cx="360" cy="360"/>
            </p14:xfrm>
          </p:contentPart>
        </mc:Choice>
        <mc:Fallback>
          <p:pic>
            <p:nvPicPr>
              <p:cNvPr id="50" name="Ink 49">
                <a:extLst>
                  <a:ext uri="{FF2B5EF4-FFF2-40B4-BE49-F238E27FC236}">
                    <a16:creationId xmlns:a16="http://schemas.microsoft.com/office/drawing/2014/main" id="{CBF9A3CE-ADAC-47CE-BE41-4EDE6B5E6326}"/>
                  </a:ext>
                </a:extLst>
              </p:cNvPr>
              <p:cNvPicPr/>
              <p:nvPr/>
            </p:nvPicPr>
            <p:blipFill>
              <a:blip r:embed="rId12"/>
              <a:stretch>
                <a:fillRect/>
              </a:stretch>
            </p:blipFill>
            <p:spPr>
              <a:xfrm>
                <a:off x="7843725" y="522507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52" name="Ink 51">
                <a:extLst>
                  <a:ext uri="{FF2B5EF4-FFF2-40B4-BE49-F238E27FC236}">
                    <a16:creationId xmlns:a16="http://schemas.microsoft.com/office/drawing/2014/main" id="{AB1FF206-DEB4-4E25-8813-410F2F0B0CA3}"/>
                  </a:ext>
                </a:extLst>
              </p14:cNvPr>
              <p14:cNvContentPartPr/>
              <p14:nvPr/>
            </p14:nvContentPartPr>
            <p14:xfrm>
              <a:off x="288405" y="4652310"/>
              <a:ext cx="3317040" cy="1067400"/>
            </p14:xfrm>
          </p:contentPart>
        </mc:Choice>
        <mc:Fallback>
          <p:pic>
            <p:nvPicPr>
              <p:cNvPr id="52" name="Ink 51">
                <a:extLst>
                  <a:ext uri="{FF2B5EF4-FFF2-40B4-BE49-F238E27FC236}">
                    <a16:creationId xmlns:a16="http://schemas.microsoft.com/office/drawing/2014/main" id="{AB1FF206-DEB4-4E25-8813-410F2F0B0CA3}"/>
                  </a:ext>
                </a:extLst>
              </p:cNvPr>
              <p:cNvPicPr/>
              <p:nvPr/>
            </p:nvPicPr>
            <p:blipFill>
              <a:blip r:embed="rId14"/>
              <a:stretch>
                <a:fillRect/>
              </a:stretch>
            </p:blipFill>
            <p:spPr>
              <a:xfrm>
                <a:off x="279405" y="4643310"/>
                <a:ext cx="3334680" cy="1085040"/>
              </a:xfrm>
              <a:prstGeom prst="rect">
                <a:avLst/>
              </a:prstGeom>
            </p:spPr>
          </p:pic>
        </mc:Fallback>
      </mc:AlternateContent>
    </p:spTree>
    <p:extLst>
      <p:ext uri="{BB962C8B-B14F-4D97-AF65-F5344CB8AC3E}">
        <p14:creationId xmlns:p14="http://schemas.microsoft.com/office/powerpoint/2010/main" val="600094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39E3C6E-53A2-4D13-9D73-A7B86DC6537C}"/>
              </a:ext>
            </a:extLst>
          </p:cNvPr>
          <p:cNvSpPr txBox="1"/>
          <p:nvPr/>
        </p:nvSpPr>
        <p:spPr>
          <a:xfrm>
            <a:off x="1513808" y="914821"/>
            <a:ext cx="10156903" cy="461665"/>
          </a:xfrm>
          <a:prstGeom prst="rect">
            <a:avLst/>
          </a:prstGeom>
          <a:noFill/>
        </p:spPr>
        <p:txBody>
          <a:bodyPr wrap="square" rtlCol="0">
            <a:spAutoFit/>
          </a:bodyPr>
          <a:lstStyle/>
          <a:p>
            <a:pPr algn="ctr"/>
            <a:r>
              <a:rPr lang="en-US" sz="2400" b="1" dirty="0"/>
              <a:t>An Example</a:t>
            </a:r>
          </a:p>
        </p:txBody>
      </p:sp>
      <p:pic>
        <p:nvPicPr>
          <p:cNvPr id="7170" name="Picture 2" descr="dfs1">
            <a:extLst>
              <a:ext uri="{FF2B5EF4-FFF2-40B4-BE49-F238E27FC236}">
                <a16:creationId xmlns:a16="http://schemas.microsoft.com/office/drawing/2014/main" id="{93075616-8C63-43BA-98BB-D67E8A2FC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943" y="1340062"/>
            <a:ext cx="3905165" cy="2520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dfs2">
            <a:extLst>
              <a:ext uri="{FF2B5EF4-FFF2-40B4-BE49-F238E27FC236}">
                <a16:creationId xmlns:a16="http://schemas.microsoft.com/office/drawing/2014/main" id="{26E67FEE-2DCA-4373-8DE8-5CCF6AEDCB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6947" y="1340062"/>
            <a:ext cx="3905165" cy="25200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dfs3">
            <a:extLst>
              <a:ext uri="{FF2B5EF4-FFF2-40B4-BE49-F238E27FC236}">
                <a16:creationId xmlns:a16="http://schemas.microsoft.com/office/drawing/2014/main" id="{50B7E035-CA6F-449D-BAE1-9C75D4EF5B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6945" y="4091580"/>
            <a:ext cx="3905164" cy="25200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dfs4">
            <a:extLst>
              <a:ext uri="{FF2B5EF4-FFF2-40B4-BE49-F238E27FC236}">
                <a16:creationId xmlns:a16="http://schemas.microsoft.com/office/drawing/2014/main" id="{4825DB42-09B4-480D-8DE6-A38F210990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6948" y="4047138"/>
            <a:ext cx="3905164" cy="25200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C1385C33-9C0F-4261-A646-DB9926FD8869}"/>
              </a:ext>
            </a:extLst>
          </p:cNvPr>
          <p:cNvSpPr>
            <a:spLocks noGrp="1"/>
          </p:cNvSpPr>
          <p:nvPr>
            <p:ph type="title"/>
          </p:nvPr>
        </p:nvSpPr>
        <p:spPr>
          <a:xfrm>
            <a:off x="0" y="0"/>
            <a:ext cx="10972800" cy="830263"/>
          </a:xfrm>
        </p:spPr>
        <p:txBody>
          <a:bodyPr/>
          <a:lstStyle/>
          <a:p>
            <a:r>
              <a:rPr lang="en-IN" dirty="0"/>
              <a:t>Depth First Search(DFS)</a:t>
            </a:r>
          </a:p>
        </p:txBody>
      </p:sp>
    </p:spTree>
    <p:extLst>
      <p:ext uri="{BB962C8B-B14F-4D97-AF65-F5344CB8AC3E}">
        <p14:creationId xmlns:p14="http://schemas.microsoft.com/office/powerpoint/2010/main" val="2941852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39E3C6E-53A2-4D13-9D73-A7B86DC6537C}"/>
              </a:ext>
            </a:extLst>
          </p:cNvPr>
          <p:cNvSpPr txBox="1"/>
          <p:nvPr/>
        </p:nvSpPr>
        <p:spPr>
          <a:xfrm>
            <a:off x="1513808" y="914821"/>
            <a:ext cx="10156903" cy="461665"/>
          </a:xfrm>
          <a:prstGeom prst="rect">
            <a:avLst/>
          </a:prstGeom>
          <a:noFill/>
        </p:spPr>
        <p:txBody>
          <a:bodyPr wrap="square" rtlCol="0">
            <a:spAutoFit/>
          </a:bodyPr>
          <a:lstStyle/>
          <a:p>
            <a:pPr algn="ctr"/>
            <a:r>
              <a:rPr lang="en-US" sz="2400" b="1" dirty="0"/>
              <a:t>An Example (Continued)</a:t>
            </a:r>
          </a:p>
        </p:txBody>
      </p:sp>
      <p:pic>
        <p:nvPicPr>
          <p:cNvPr id="9218" name="Picture 2" descr="dfs5">
            <a:extLst>
              <a:ext uri="{FF2B5EF4-FFF2-40B4-BE49-F238E27FC236}">
                <a16:creationId xmlns:a16="http://schemas.microsoft.com/office/drawing/2014/main" id="{21731CAD-D8D4-4148-80BF-862FF9253E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944" y="1340062"/>
            <a:ext cx="3905165" cy="25200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DFS6">
            <a:extLst>
              <a:ext uri="{FF2B5EF4-FFF2-40B4-BE49-F238E27FC236}">
                <a16:creationId xmlns:a16="http://schemas.microsoft.com/office/drawing/2014/main" id="{F5BB3377-5FA7-4A39-BDCA-80BF8AEC5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6949" y="1340061"/>
            <a:ext cx="3905164" cy="2520000"/>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DFS7">
            <a:extLst>
              <a:ext uri="{FF2B5EF4-FFF2-40B4-BE49-F238E27FC236}">
                <a16:creationId xmlns:a16="http://schemas.microsoft.com/office/drawing/2014/main" id="{30591E3F-44AA-4DC8-8937-7651D8047C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6944" y="4047138"/>
            <a:ext cx="3905164" cy="2520000"/>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DFS8">
            <a:extLst>
              <a:ext uri="{FF2B5EF4-FFF2-40B4-BE49-F238E27FC236}">
                <a16:creationId xmlns:a16="http://schemas.microsoft.com/office/drawing/2014/main" id="{9102AF1F-C72C-48B6-B5C5-64BEDF7520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6950" y="4047138"/>
            <a:ext cx="3905164" cy="2520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1DFFF870-6E2D-4462-9D48-EE3733BCC9AB}"/>
              </a:ext>
            </a:extLst>
          </p:cNvPr>
          <p:cNvSpPr>
            <a:spLocks noGrp="1"/>
          </p:cNvSpPr>
          <p:nvPr>
            <p:ph type="title"/>
          </p:nvPr>
        </p:nvSpPr>
        <p:spPr>
          <a:xfrm>
            <a:off x="0" y="0"/>
            <a:ext cx="10972800" cy="830263"/>
          </a:xfrm>
        </p:spPr>
        <p:txBody>
          <a:bodyPr/>
          <a:lstStyle/>
          <a:p>
            <a:r>
              <a:rPr lang="en-IN" dirty="0"/>
              <a:t>Depth First Search(DFS)</a:t>
            </a:r>
          </a:p>
        </p:txBody>
      </p:sp>
    </p:spTree>
    <p:extLst>
      <p:ext uri="{BB962C8B-B14F-4D97-AF65-F5344CB8AC3E}">
        <p14:creationId xmlns:p14="http://schemas.microsoft.com/office/powerpoint/2010/main" val="2778310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39E3C6E-53A2-4D13-9D73-A7B86DC6537C}"/>
              </a:ext>
            </a:extLst>
          </p:cNvPr>
          <p:cNvSpPr txBox="1"/>
          <p:nvPr/>
        </p:nvSpPr>
        <p:spPr>
          <a:xfrm>
            <a:off x="1513808" y="914821"/>
            <a:ext cx="10156903" cy="461665"/>
          </a:xfrm>
          <a:prstGeom prst="rect">
            <a:avLst/>
          </a:prstGeom>
          <a:noFill/>
        </p:spPr>
        <p:txBody>
          <a:bodyPr wrap="square" rtlCol="0">
            <a:spAutoFit/>
          </a:bodyPr>
          <a:lstStyle/>
          <a:p>
            <a:pPr algn="ctr"/>
            <a:r>
              <a:rPr lang="en-US" sz="2400" b="1" dirty="0"/>
              <a:t>An Example (Continued)</a:t>
            </a:r>
          </a:p>
        </p:txBody>
      </p:sp>
      <p:pic>
        <p:nvPicPr>
          <p:cNvPr id="10248" name="Picture 8" descr="https://media.geeksforgeeks.org/wp-content/cdn-uploads/DFS9.png">
            <a:extLst>
              <a:ext uri="{FF2B5EF4-FFF2-40B4-BE49-F238E27FC236}">
                <a16:creationId xmlns:a16="http://schemas.microsoft.com/office/drawing/2014/main" id="{075D72AF-6C29-4D58-863D-55C2A5B20C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126" y="1437854"/>
            <a:ext cx="8982075" cy="450532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91A042D9-6D7A-473E-9BC5-003786B67048}"/>
              </a:ext>
            </a:extLst>
          </p:cNvPr>
          <p:cNvSpPr>
            <a:spLocks noGrp="1"/>
          </p:cNvSpPr>
          <p:nvPr>
            <p:ph type="title"/>
          </p:nvPr>
        </p:nvSpPr>
        <p:spPr>
          <a:xfrm>
            <a:off x="0" y="0"/>
            <a:ext cx="10972800" cy="830263"/>
          </a:xfrm>
        </p:spPr>
        <p:txBody>
          <a:bodyPr/>
          <a:lstStyle/>
          <a:p>
            <a:r>
              <a:rPr lang="en-IN" dirty="0"/>
              <a:t>Depth First Search(DFS)</a:t>
            </a:r>
          </a:p>
        </p:txBody>
      </p:sp>
    </p:spTree>
    <p:extLst>
      <p:ext uri="{BB962C8B-B14F-4D97-AF65-F5344CB8AC3E}">
        <p14:creationId xmlns:p14="http://schemas.microsoft.com/office/powerpoint/2010/main" val="3663967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3149-CA57-47D2-AE35-D8402027BD8A}"/>
              </a:ext>
            </a:extLst>
          </p:cNvPr>
          <p:cNvSpPr>
            <a:spLocks noGrp="1"/>
          </p:cNvSpPr>
          <p:nvPr>
            <p:ph type="title"/>
          </p:nvPr>
        </p:nvSpPr>
        <p:spPr/>
        <p:txBody>
          <a:bodyPr/>
          <a:lstStyle/>
          <a:p>
            <a:r>
              <a:rPr lang="en-IN" dirty="0"/>
              <a:t>DFS of our Graph</a:t>
            </a:r>
          </a:p>
        </p:txBody>
      </p:sp>
      <p:pic>
        <p:nvPicPr>
          <p:cNvPr id="3" name="Picture 2" descr="Ink Drawings&#10;Ink Drawings&#10;Ink Drawings&#10;Ink Drawings&#10;Ink Drawings&#10;Ink Drawings&#10;Ink Drawings&#10;Ink Drawings&#10;Ink Drawings&#10;Ink Drawings&#10;Ink Drawings&#10;Ink Drawings&#10;Ink Drawings&#10;Ink Drawings&#10;Ink Drawings&#10;Ink Drawings&#10;Ink Drawings&#10;">
            <a:extLst>
              <a:ext uri="{FF2B5EF4-FFF2-40B4-BE49-F238E27FC236}">
                <a16:creationId xmlns:a16="http://schemas.microsoft.com/office/drawing/2014/main" id="{A089225B-B90E-433A-8694-554601BEEC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32507"/>
            <a:ext cx="2589291" cy="20381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49" name="Ink 48">
                <a:extLst>
                  <a:ext uri="{FF2B5EF4-FFF2-40B4-BE49-F238E27FC236}">
                    <a16:creationId xmlns:a16="http://schemas.microsoft.com/office/drawing/2014/main" id="{1EED47C2-C4CC-4E75-9A3F-70AF15EBF557}"/>
                  </a:ext>
                </a:extLst>
              </p14:cNvPr>
              <p14:cNvContentPartPr/>
              <p14:nvPr/>
            </p14:nvContentPartPr>
            <p14:xfrm>
              <a:off x="4909725" y="2180190"/>
              <a:ext cx="360" cy="360"/>
            </p14:xfrm>
          </p:contentPart>
        </mc:Choice>
        <mc:Fallback>
          <p:pic>
            <p:nvPicPr>
              <p:cNvPr id="49" name="Ink 48">
                <a:extLst>
                  <a:ext uri="{FF2B5EF4-FFF2-40B4-BE49-F238E27FC236}">
                    <a16:creationId xmlns:a16="http://schemas.microsoft.com/office/drawing/2014/main" id="{1EED47C2-C4CC-4E75-9A3F-70AF15EBF557}"/>
                  </a:ext>
                </a:extLst>
              </p:cNvPr>
              <p:cNvPicPr/>
              <p:nvPr/>
            </p:nvPicPr>
            <p:blipFill>
              <a:blip r:embed="rId4"/>
              <a:stretch>
                <a:fillRect/>
              </a:stretch>
            </p:blipFill>
            <p:spPr>
              <a:xfrm>
                <a:off x="4900725" y="217119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8" name="Ink 17">
                <a:extLst>
                  <a:ext uri="{FF2B5EF4-FFF2-40B4-BE49-F238E27FC236}">
                    <a16:creationId xmlns:a16="http://schemas.microsoft.com/office/drawing/2014/main" id="{21F8B0F6-D65A-4C56-BEC2-6F39CD4B545D}"/>
                  </a:ext>
                </a:extLst>
              </p14:cNvPr>
              <p14:cNvContentPartPr/>
              <p14:nvPr/>
            </p14:nvContentPartPr>
            <p14:xfrm>
              <a:off x="3777885" y="742350"/>
              <a:ext cx="4498560" cy="1302840"/>
            </p14:xfrm>
          </p:contentPart>
        </mc:Choice>
        <mc:Fallback>
          <p:pic>
            <p:nvPicPr>
              <p:cNvPr id="18" name="Ink 17">
                <a:extLst>
                  <a:ext uri="{FF2B5EF4-FFF2-40B4-BE49-F238E27FC236}">
                    <a16:creationId xmlns:a16="http://schemas.microsoft.com/office/drawing/2014/main" id="{21F8B0F6-D65A-4C56-BEC2-6F39CD4B545D}"/>
                  </a:ext>
                </a:extLst>
              </p:cNvPr>
              <p:cNvPicPr/>
              <p:nvPr/>
            </p:nvPicPr>
            <p:blipFill>
              <a:blip r:embed="rId6"/>
              <a:stretch>
                <a:fillRect/>
              </a:stretch>
            </p:blipFill>
            <p:spPr>
              <a:xfrm>
                <a:off x="3768885" y="733350"/>
                <a:ext cx="4516200" cy="1320480"/>
              </a:xfrm>
              <a:prstGeom prst="rect">
                <a:avLst/>
              </a:prstGeom>
            </p:spPr>
          </p:pic>
        </mc:Fallback>
      </mc:AlternateContent>
    </p:spTree>
    <p:extLst>
      <p:ext uri="{BB962C8B-B14F-4D97-AF65-F5344CB8AC3E}">
        <p14:creationId xmlns:p14="http://schemas.microsoft.com/office/powerpoint/2010/main" val="3351292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DFS Implementation using Visited Array</a:t>
            </a:r>
          </a:p>
        </p:txBody>
      </p:sp>
      <p:pic>
        <p:nvPicPr>
          <p:cNvPr id="3" name="Picture 2">
            <a:extLst>
              <a:ext uri="{FF2B5EF4-FFF2-40B4-BE49-F238E27FC236}">
                <a16:creationId xmlns:a16="http://schemas.microsoft.com/office/drawing/2014/main" id="{4597EE9F-A1A6-448D-93B1-6F10AEE45075}"/>
              </a:ext>
            </a:extLst>
          </p:cNvPr>
          <p:cNvPicPr>
            <a:picLocks noChangeAspect="1"/>
          </p:cNvPicPr>
          <p:nvPr/>
        </p:nvPicPr>
        <p:blipFill>
          <a:blip r:embed="rId2"/>
          <a:stretch>
            <a:fillRect/>
          </a:stretch>
        </p:blipFill>
        <p:spPr>
          <a:xfrm>
            <a:off x="2382945" y="1270225"/>
            <a:ext cx="7426107" cy="4923321"/>
          </a:xfrm>
          <a:prstGeom prst="rect">
            <a:avLst/>
          </a:prstGeom>
        </p:spPr>
      </p:pic>
      <p:sp>
        <p:nvSpPr>
          <p:cNvPr id="6" name="Title 1">
            <a:extLst>
              <a:ext uri="{FF2B5EF4-FFF2-40B4-BE49-F238E27FC236}">
                <a16:creationId xmlns:a16="http://schemas.microsoft.com/office/drawing/2014/main" id="{A1DF56D2-4145-43E2-9D22-1BB15ED4DAFB}"/>
              </a:ext>
            </a:extLst>
          </p:cNvPr>
          <p:cNvSpPr>
            <a:spLocks noGrp="1"/>
          </p:cNvSpPr>
          <p:nvPr>
            <p:ph type="title"/>
          </p:nvPr>
        </p:nvSpPr>
        <p:spPr>
          <a:xfrm>
            <a:off x="0" y="0"/>
            <a:ext cx="10972800" cy="830263"/>
          </a:xfrm>
        </p:spPr>
        <p:txBody>
          <a:bodyPr/>
          <a:lstStyle/>
          <a:p>
            <a:r>
              <a:rPr lang="en-IN" dirty="0"/>
              <a:t>Implementation of DFS</a:t>
            </a:r>
          </a:p>
        </p:txBody>
      </p:sp>
    </p:spTree>
    <p:extLst>
      <p:ext uri="{BB962C8B-B14F-4D97-AF65-F5344CB8AC3E}">
        <p14:creationId xmlns:p14="http://schemas.microsoft.com/office/powerpoint/2010/main" val="3268647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3451032" y="808560"/>
            <a:ext cx="5289935" cy="461665"/>
          </a:xfrm>
          <a:prstGeom prst="rect">
            <a:avLst/>
          </a:prstGeom>
          <a:noFill/>
        </p:spPr>
        <p:txBody>
          <a:bodyPr wrap="square" rtlCol="0">
            <a:spAutoFit/>
          </a:bodyPr>
          <a:lstStyle/>
          <a:p>
            <a:pPr algn="ctr"/>
            <a:r>
              <a:rPr lang="en-US" sz="2400" b="1" dirty="0"/>
              <a:t>DFS Implementation using Visited Set</a:t>
            </a:r>
          </a:p>
        </p:txBody>
      </p:sp>
      <p:pic>
        <p:nvPicPr>
          <p:cNvPr id="3" name="Picture 2">
            <a:extLst>
              <a:ext uri="{FF2B5EF4-FFF2-40B4-BE49-F238E27FC236}">
                <a16:creationId xmlns:a16="http://schemas.microsoft.com/office/drawing/2014/main" id="{DDCCD32E-43E4-466F-8E97-3CBD04A6ABA4}"/>
              </a:ext>
            </a:extLst>
          </p:cNvPr>
          <p:cNvPicPr>
            <a:picLocks noChangeAspect="1"/>
          </p:cNvPicPr>
          <p:nvPr/>
        </p:nvPicPr>
        <p:blipFill>
          <a:blip r:embed="rId2"/>
          <a:stretch>
            <a:fillRect/>
          </a:stretch>
        </p:blipFill>
        <p:spPr>
          <a:xfrm>
            <a:off x="2789930" y="1270225"/>
            <a:ext cx="6612136" cy="5363602"/>
          </a:xfrm>
          <a:prstGeom prst="rect">
            <a:avLst/>
          </a:prstGeom>
        </p:spPr>
      </p:pic>
      <p:sp>
        <p:nvSpPr>
          <p:cNvPr id="10" name="Title 1">
            <a:extLst>
              <a:ext uri="{FF2B5EF4-FFF2-40B4-BE49-F238E27FC236}">
                <a16:creationId xmlns:a16="http://schemas.microsoft.com/office/drawing/2014/main" id="{D8E06704-F323-419B-9081-768406EB6C0B}"/>
              </a:ext>
            </a:extLst>
          </p:cNvPr>
          <p:cNvSpPr>
            <a:spLocks noGrp="1"/>
          </p:cNvSpPr>
          <p:nvPr>
            <p:ph type="title"/>
          </p:nvPr>
        </p:nvSpPr>
        <p:spPr>
          <a:xfrm>
            <a:off x="0" y="0"/>
            <a:ext cx="10972800" cy="830263"/>
          </a:xfrm>
        </p:spPr>
        <p:txBody>
          <a:bodyPr/>
          <a:lstStyle/>
          <a:p>
            <a:r>
              <a:rPr lang="en-IN" dirty="0"/>
              <a:t>Implementation of DFS</a:t>
            </a:r>
          </a:p>
        </p:txBody>
      </p:sp>
    </p:spTree>
    <p:extLst>
      <p:ext uri="{BB962C8B-B14F-4D97-AF65-F5344CB8AC3E}">
        <p14:creationId xmlns:p14="http://schemas.microsoft.com/office/powerpoint/2010/main" val="1110992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F9A6D7-EEAE-464C-AE80-7C5AEEF15BBE}"/>
              </a:ext>
            </a:extLst>
          </p:cNvPr>
          <p:cNvSpPr>
            <a:spLocks noGrp="1"/>
          </p:cNvSpPr>
          <p:nvPr>
            <p:ph type="title"/>
          </p:nvPr>
        </p:nvSpPr>
        <p:spPr>
          <a:xfrm>
            <a:off x="0" y="0"/>
            <a:ext cx="10972800" cy="830956"/>
          </a:xfrm>
        </p:spPr>
        <p:txBody>
          <a:bodyPr/>
          <a:lstStyle/>
          <a:p>
            <a:r>
              <a:rPr lang="en-IN" dirty="0"/>
              <a:t>Agenda</a:t>
            </a:r>
          </a:p>
        </p:txBody>
      </p:sp>
      <p:sp>
        <p:nvSpPr>
          <p:cNvPr id="6" name="Google Shape;183;p2">
            <a:extLst>
              <a:ext uri="{FF2B5EF4-FFF2-40B4-BE49-F238E27FC236}">
                <a16:creationId xmlns:a16="http://schemas.microsoft.com/office/drawing/2014/main" id="{7AA9EE83-FF4A-425F-8DE8-54B386A08BB1}"/>
              </a:ext>
            </a:extLst>
          </p:cNvPr>
          <p:cNvSpPr txBox="1"/>
          <p:nvPr/>
        </p:nvSpPr>
        <p:spPr>
          <a:xfrm>
            <a:off x="418298" y="830956"/>
            <a:ext cx="9718479" cy="6186269"/>
          </a:xfrm>
          <a:prstGeom prst="rect">
            <a:avLst/>
          </a:prstGeom>
          <a:noFill/>
          <a:ln>
            <a:noFill/>
          </a:ln>
        </p:spPr>
        <p:txBody>
          <a:bodyPr spcFirstLastPara="1" wrap="square" lIns="91425" tIns="45700" rIns="91425" bIns="45700" anchor="t" anchorCtr="0">
            <a:spAutoFit/>
          </a:bodyPr>
          <a:lstStyle/>
          <a:p>
            <a:pPr marL="285750" indent="-285750">
              <a:lnSpc>
                <a:spcPct val="150000"/>
              </a:lnSpc>
              <a:buClr>
                <a:schemeClr val="dk1"/>
              </a:buClr>
              <a:buSzPts val="3200"/>
              <a:buFont typeface="Wingdings" panose="05000000000000000000" pitchFamily="2" charset="2"/>
              <a:buChar char="Ø"/>
            </a:pPr>
            <a:r>
              <a:rPr lang="en-US" sz="2400" dirty="0">
                <a:solidFill>
                  <a:schemeClr val="dk1"/>
                </a:solidFill>
                <a:latin typeface="Arial" pitchFamily="34" charset="0"/>
                <a:ea typeface="Montserrat"/>
                <a:cs typeface="Arial" pitchFamily="34" charset="0"/>
                <a:sym typeface="Montserrat"/>
                <a:hlinkClick r:id="rId2" action="ppaction://hlinksldjump"/>
              </a:rPr>
              <a:t>Implementation of Graphs</a:t>
            </a:r>
            <a:endParaRPr lang="en-US" sz="24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r>
              <a:rPr lang="en-US" sz="2400" dirty="0">
                <a:solidFill>
                  <a:schemeClr val="dk1"/>
                </a:solidFill>
                <a:latin typeface="Arial" pitchFamily="34" charset="0"/>
                <a:ea typeface="Montserrat"/>
                <a:cs typeface="Arial" pitchFamily="34" charset="0"/>
                <a:sym typeface="Montserrat"/>
                <a:hlinkClick r:id="rId3" action="ppaction://hlinksldjump"/>
              </a:rPr>
              <a:t>Breadth First Search(BFS)</a:t>
            </a:r>
            <a:endParaRPr lang="en-US" sz="24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r>
              <a:rPr lang="en-US" sz="2400" dirty="0">
                <a:solidFill>
                  <a:schemeClr val="dk1"/>
                </a:solidFill>
                <a:latin typeface="Arial" pitchFamily="34" charset="0"/>
                <a:ea typeface="Montserrat"/>
                <a:cs typeface="Arial" pitchFamily="34" charset="0"/>
                <a:sym typeface="Montserrat"/>
                <a:hlinkClick r:id="rId4" action="ppaction://hlinksldjump"/>
              </a:rPr>
              <a:t>Implementation of BFS</a:t>
            </a:r>
            <a:endParaRPr lang="en-US" sz="24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r>
              <a:rPr lang="en-US" sz="2400" dirty="0">
                <a:solidFill>
                  <a:schemeClr val="dk1"/>
                </a:solidFill>
                <a:latin typeface="Arial" pitchFamily="34" charset="0"/>
                <a:ea typeface="Montserrat"/>
                <a:cs typeface="Arial" pitchFamily="34" charset="0"/>
                <a:sym typeface="Montserrat"/>
                <a:hlinkClick r:id="rId5" action="ppaction://hlinksldjump"/>
              </a:rPr>
              <a:t>Depth First Search(DFS)</a:t>
            </a:r>
            <a:endParaRPr lang="en-US" sz="24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r>
              <a:rPr lang="en-US" sz="2400" dirty="0">
                <a:solidFill>
                  <a:schemeClr val="dk1"/>
                </a:solidFill>
                <a:latin typeface="Arial" pitchFamily="34" charset="0"/>
                <a:ea typeface="Montserrat"/>
                <a:cs typeface="Arial" pitchFamily="34" charset="0"/>
                <a:sym typeface="Montserrat"/>
                <a:hlinkClick r:id="rId6" action="ppaction://hlinksldjump"/>
              </a:rPr>
              <a:t>Implementation of DFS</a:t>
            </a:r>
            <a:endParaRPr lang="en-US" sz="24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r>
              <a:rPr lang="en-US" sz="2400" dirty="0">
                <a:solidFill>
                  <a:schemeClr val="dk1"/>
                </a:solidFill>
                <a:latin typeface="Arial" pitchFamily="34" charset="0"/>
                <a:ea typeface="Montserrat"/>
                <a:cs typeface="Arial" pitchFamily="34" charset="0"/>
                <a:sym typeface="Montserrat"/>
                <a:hlinkClick r:id="rId7" action="ppaction://hlinksldjump"/>
              </a:rPr>
              <a:t>A question on connected components</a:t>
            </a:r>
            <a:endParaRPr lang="en-US" sz="24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r>
              <a:rPr lang="en-US" sz="2400" dirty="0">
                <a:solidFill>
                  <a:schemeClr val="dk1"/>
                </a:solidFill>
                <a:latin typeface="Arial" pitchFamily="34" charset="0"/>
                <a:ea typeface="Montserrat"/>
                <a:cs typeface="Arial" pitchFamily="34" charset="0"/>
                <a:sym typeface="Montserrat"/>
                <a:hlinkClick r:id="rId8" action="ppaction://hlinksldjump"/>
              </a:rPr>
              <a:t>Greedy Algorithms</a:t>
            </a:r>
            <a:endParaRPr lang="en-US" sz="24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r>
              <a:rPr lang="en-US" sz="2400" dirty="0">
                <a:solidFill>
                  <a:schemeClr val="dk1"/>
                </a:solidFill>
                <a:latin typeface="Arial" pitchFamily="34" charset="0"/>
                <a:ea typeface="Montserrat"/>
                <a:cs typeface="Arial" pitchFamily="34" charset="0"/>
                <a:sym typeface="Montserrat"/>
                <a:hlinkClick r:id="rId9" action="ppaction://hlinksldjump"/>
              </a:rPr>
              <a:t>Single Source Shortest Path Algorithm</a:t>
            </a:r>
            <a:endParaRPr lang="en-US" sz="24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r>
              <a:rPr lang="en-US" sz="2400" dirty="0">
                <a:solidFill>
                  <a:schemeClr val="dk1"/>
                </a:solidFill>
                <a:latin typeface="Arial" pitchFamily="34" charset="0"/>
                <a:ea typeface="Montserrat"/>
                <a:cs typeface="Arial" pitchFamily="34" charset="0"/>
                <a:sym typeface="Montserrat"/>
                <a:hlinkClick r:id="rId10" action="ppaction://hlinksldjump"/>
              </a:rPr>
              <a:t>Minimum Spanning Tree</a:t>
            </a:r>
            <a:endParaRPr lang="en-US" sz="24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endParaRPr lang="en-US" sz="24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endParaRPr lang="en-US" sz="2400" dirty="0">
              <a:solidFill>
                <a:schemeClr val="dk1"/>
              </a:solidFill>
              <a:latin typeface="Arial" pitchFamily="34" charset="0"/>
              <a:ea typeface="Montserrat"/>
              <a:cs typeface="Arial" pitchFamily="34" charset="0"/>
              <a:sym typeface="Montserrat"/>
            </a:endParaRPr>
          </a:p>
        </p:txBody>
      </p:sp>
    </p:spTree>
    <p:extLst>
      <p:ext uri="{BB962C8B-B14F-4D97-AF65-F5344CB8AC3E}">
        <p14:creationId xmlns:p14="http://schemas.microsoft.com/office/powerpoint/2010/main" val="2025954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8E06704-F323-419B-9081-768406EB6C0B}"/>
              </a:ext>
            </a:extLst>
          </p:cNvPr>
          <p:cNvSpPr>
            <a:spLocks noGrp="1"/>
          </p:cNvSpPr>
          <p:nvPr>
            <p:ph type="title"/>
          </p:nvPr>
        </p:nvSpPr>
        <p:spPr>
          <a:xfrm>
            <a:off x="0" y="0"/>
            <a:ext cx="10972800" cy="830956"/>
          </a:xfrm>
        </p:spPr>
        <p:txBody>
          <a:bodyPr/>
          <a:lstStyle/>
          <a:p>
            <a:r>
              <a:rPr lang="en-IN" dirty="0"/>
              <a:t>DFS Overall</a:t>
            </a:r>
          </a:p>
        </p:txBody>
      </p:sp>
      <p:pic>
        <p:nvPicPr>
          <p:cNvPr id="60" name="Picture 59" descr="Ink Drawings&#10;Ink Drawings&#10;Ink Drawings&#10;Ink Drawings&#10;Ink Drawings&#10;Ink Drawings&#10;Ink Drawings&#10;Ink Drawings&#10;Ink Drawings&#10;Ink Drawings&#10;Ink Drawings&#10;Ink Drawings&#10;Ink Drawings&#10;Ink Drawings&#10;Ink Drawings&#10;Ink Drawings&#10;Ink Drawings&#10;">
            <a:extLst>
              <a:ext uri="{FF2B5EF4-FFF2-40B4-BE49-F238E27FC236}">
                <a16:creationId xmlns:a16="http://schemas.microsoft.com/office/drawing/2014/main" id="{C2528AFA-A5E8-43F5-AB20-AB71984FC1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80" y="1195058"/>
            <a:ext cx="3866344" cy="30433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171" name="Ink 170">
                <a:extLst>
                  <a:ext uri="{FF2B5EF4-FFF2-40B4-BE49-F238E27FC236}">
                    <a16:creationId xmlns:a16="http://schemas.microsoft.com/office/drawing/2014/main" id="{C5B27CA2-CB63-4DAD-BAFB-12DA78D77A06}"/>
                  </a:ext>
                </a:extLst>
              </p14:cNvPr>
              <p14:cNvContentPartPr/>
              <p14:nvPr/>
            </p14:nvContentPartPr>
            <p14:xfrm>
              <a:off x="155205" y="26670"/>
              <a:ext cx="10531440" cy="6499800"/>
            </p14:xfrm>
          </p:contentPart>
        </mc:Choice>
        <mc:Fallback>
          <p:pic>
            <p:nvPicPr>
              <p:cNvPr id="171" name="Ink 170">
                <a:extLst>
                  <a:ext uri="{FF2B5EF4-FFF2-40B4-BE49-F238E27FC236}">
                    <a16:creationId xmlns:a16="http://schemas.microsoft.com/office/drawing/2014/main" id="{C5B27CA2-CB63-4DAD-BAFB-12DA78D77A06}"/>
                  </a:ext>
                </a:extLst>
              </p:cNvPr>
              <p:cNvPicPr/>
              <p:nvPr/>
            </p:nvPicPr>
            <p:blipFill>
              <a:blip r:embed="rId4"/>
              <a:stretch>
                <a:fillRect/>
              </a:stretch>
            </p:blipFill>
            <p:spPr>
              <a:xfrm>
                <a:off x="146205" y="17670"/>
                <a:ext cx="10549080" cy="6517440"/>
              </a:xfrm>
              <a:prstGeom prst="rect">
                <a:avLst/>
              </a:prstGeom>
            </p:spPr>
          </p:pic>
        </mc:Fallback>
      </mc:AlternateContent>
    </p:spTree>
    <p:extLst>
      <p:ext uri="{BB962C8B-B14F-4D97-AF65-F5344CB8AC3E}">
        <p14:creationId xmlns:p14="http://schemas.microsoft.com/office/powerpoint/2010/main" val="735215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8E06704-F323-419B-9081-768406EB6C0B}"/>
              </a:ext>
            </a:extLst>
          </p:cNvPr>
          <p:cNvSpPr>
            <a:spLocks noGrp="1"/>
          </p:cNvSpPr>
          <p:nvPr>
            <p:ph type="title"/>
          </p:nvPr>
        </p:nvSpPr>
        <p:spPr>
          <a:xfrm>
            <a:off x="0" y="0"/>
            <a:ext cx="10972800" cy="830956"/>
          </a:xfrm>
        </p:spPr>
        <p:txBody>
          <a:bodyPr/>
          <a:lstStyle/>
          <a:p>
            <a:r>
              <a:rPr lang="en-IN"/>
              <a:t>Connected Components</a:t>
            </a:r>
            <a:endParaRPr lang="en-IN" dirty="0"/>
          </a:p>
        </p:txBody>
      </p:sp>
      <p:sp>
        <p:nvSpPr>
          <p:cNvPr id="2" name="Rectangle 1">
            <a:extLst>
              <a:ext uri="{FF2B5EF4-FFF2-40B4-BE49-F238E27FC236}">
                <a16:creationId xmlns:a16="http://schemas.microsoft.com/office/drawing/2014/main" id="{390F4915-F16F-4741-9EE0-1A864FF35066}"/>
              </a:ext>
            </a:extLst>
          </p:cNvPr>
          <p:cNvSpPr/>
          <p:nvPr/>
        </p:nvSpPr>
        <p:spPr>
          <a:xfrm>
            <a:off x="2277762" y="2890391"/>
            <a:ext cx="7636476" cy="1077218"/>
          </a:xfrm>
          <a:prstGeom prst="rect">
            <a:avLst/>
          </a:prstGeom>
        </p:spPr>
        <p:txBody>
          <a:bodyPr wrap="square">
            <a:spAutoFit/>
          </a:bodyPr>
          <a:lstStyle/>
          <a:p>
            <a:r>
              <a:rPr lang="en-IN" sz="3200" dirty="0">
                <a:hlinkClick r:id="rId2"/>
              </a:rPr>
              <a:t>https://practice.geeksforgeeks.org/problems/number-of-provinces/1/</a:t>
            </a:r>
            <a:r>
              <a:rPr lang="en-IN" sz="3200" dirty="0"/>
              <a:t> </a:t>
            </a:r>
          </a:p>
        </p:txBody>
      </p:sp>
    </p:spTree>
    <p:extLst>
      <p:ext uri="{BB962C8B-B14F-4D97-AF65-F5344CB8AC3E}">
        <p14:creationId xmlns:p14="http://schemas.microsoft.com/office/powerpoint/2010/main" val="1843741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F9A6D7-EEAE-464C-AE80-7C5AEEF15BBE}"/>
              </a:ext>
            </a:extLst>
          </p:cNvPr>
          <p:cNvSpPr>
            <a:spLocks noGrp="1"/>
          </p:cNvSpPr>
          <p:nvPr>
            <p:ph type="title"/>
          </p:nvPr>
        </p:nvSpPr>
        <p:spPr>
          <a:xfrm>
            <a:off x="0" y="0"/>
            <a:ext cx="10972800" cy="830956"/>
          </a:xfrm>
        </p:spPr>
        <p:txBody>
          <a:bodyPr/>
          <a:lstStyle/>
          <a:p>
            <a:r>
              <a:rPr lang="en-IN" dirty="0"/>
              <a:t>Important DSA Questions</a:t>
            </a:r>
          </a:p>
        </p:txBody>
      </p:sp>
      <p:sp>
        <p:nvSpPr>
          <p:cNvPr id="6" name="Google Shape;183;p2">
            <a:extLst>
              <a:ext uri="{FF2B5EF4-FFF2-40B4-BE49-F238E27FC236}">
                <a16:creationId xmlns:a16="http://schemas.microsoft.com/office/drawing/2014/main" id="{7AA9EE83-FF4A-425F-8DE8-54B386A08BB1}"/>
              </a:ext>
            </a:extLst>
          </p:cNvPr>
          <p:cNvSpPr txBox="1"/>
          <p:nvPr/>
        </p:nvSpPr>
        <p:spPr>
          <a:xfrm>
            <a:off x="418298" y="1083332"/>
            <a:ext cx="9718479" cy="1384954"/>
          </a:xfrm>
          <a:prstGeom prst="rect">
            <a:avLst/>
          </a:prstGeom>
          <a:noFill/>
          <a:ln>
            <a:noFill/>
          </a:ln>
        </p:spPr>
        <p:txBody>
          <a:bodyPr spcFirstLastPara="1" wrap="square" lIns="91425" tIns="45700" rIns="91425" bIns="45700" anchor="t" anchorCtr="0">
            <a:spAutoFit/>
          </a:bodyPr>
          <a:lstStyle/>
          <a:p>
            <a:pPr marL="285750" indent="-285750">
              <a:lnSpc>
                <a:spcPct val="150000"/>
              </a:lnSpc>
              <a:buClr>
                <a:schemeClr val="dk1"/>
              </a:buClr>
              <a:buSzPts val="3200"/>
              <a:buFont typeface="Wingdings" panose="05000000000000000000" pitchFamily="2" charset="2"/>
              <a:buChar char="Ø"/>
            </a:pPr>
            <a:r>
              <a:rPr lang="en-US" sz="2800" dirty="0">
                <a:solidFill>
                  <a:schemeClr val="dk1"/>
                </a:solidFill>
                <a:latin typeface="Arial" pitchFamily="34" charset="0"/>
                <a:ea typeface="Montserrat"/>
                <a:cs typeface="Arial" pitchFamily="34" charset="0"/>
                <a:sym typeface="Montserrat"/>
                <a:hlinkClick r:id="rId2"/>
              </a:rPr>
              <a:t>https://www.youtube.com/watch?v=4iFALQ1ACdA&amp;t=447s</a:t>
            </a:r>
            <a:endParaRPr lang="en-US" sz="28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r>
              <a:rPr lang="en-US" sz="2800" dirty="0">
                <a:solidFill>
                  <a:schemeClr val="dk1"/>
                </a:solidFill>
                <a:latin typeface="Arial" pitchFamily="34" charset="0"/>
                <a:ea typeface="Montserrat"/>
                <a:cs typeface="Arial" pitchFamily="34" charset="0"/>
                <a:sym typeface="Montserrat"/>
                <a:hlinkClick r:id="rId3"/>
              </a:rPr>
              <a:t>https://www.geeksforgeeks.org/dsa-sheet-by-love-babbar/</a:t>
            </a:r>
            <a:endParaRPr lang="en-US" sz="2800" dirty="0">
              <a:solidFill>
                <a:schemeClr val="dk1"/>
              </a:solidFill>
              <a:latin typeface="Arial" pitchFamily="34" charset="0"/>
              <a:ea typeface="Montserrat"/>
              <a:cs typeface="Arial" pitchFamily="34" charset="0"/>
              <a:sym typeface="Montserrat"/>
            </a:endParaRPr>
          </a:p>
        </p:txBody>
      </p:sp>
    </p:spTree>
    <p:extLst>
      <p:ext uri="{BB962C8B-B14F-4D97-AF65-F5344CB8AC3E}">
        <p14:creationId xmlns:p14="http://schemas.microsoft.com/office/powerpoint/2010/main" val="1385227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A3EBE-AC1E-405E-9BB8-5C8C77097242}"/>
              </a:ext>
            </a:extLst>
          </p:cNvPr>
          <p:cNvSpPr>
            <a:spLocks noGrp="1"/>
          </p:cNvSpPr>
          <p:nvPr>
            <p:ph type="title"/>
          </p:nvPr>
        </p:nvSpPr>
        <p:spPr/>
        <p:txBody>
          <a:bodyPr/>
          <a:lstStyle/>
          <a:p>
            <a:r>
              <a:rPr lang="en-IN" dirty="0"/>
              <a:t>A question on connected components</a:t>
            </a:r>
          </a:p>
        </p:txBody>
      </p:sp>
      <p:sp>
        <p:nvSpPr>
          <p:cNvPr id="4" name="Rectangle 3">
            <a:extLst>
              <a:ext uri="{FF2B5EF4-FFF2-40B4-BE49-F238E27FC236}">
                <a16:creationId xmlns:a16="http://schemas.microsoft.com/office/drawing/2014/main" id="{501E5345-8A04-4256-88F8-6DDC91DC21D5}"/>
              </a:ext>
            </a:extLst>
          </p:cNvPr>
          <p:cNvSpPr/>
          <p:nvPr/>
        </p:nvSpPr>
        <p:spPr>
          <a:xfrm>
            <a:off x="0" y="1231767"/>
            <a:ext cx="10791731" cy="369332"/>
          </a:xfrm>
          <a:prstGeom prst="rect">
            <a:avLst/>
          </a:prstGeom>
        </p:spPr>
        <p:txBody>
          <a:bodyPr wrap="square">
            <a:spAutoFit/>
          </a:bodyPr>
          <a:lstStyle/>
          <a:p>
            <a:r>
              <a:rPr lang="en-IN" dirty="0"/>
              <a:t>Link: </a:t>
            </a:r>
            <a:r>
              <a:rPr lang="en-IN" dirty="0">
                <a:hlinkClick r:id="rId2"/>
              </a:rPr>
              <a:t>https://practice.geeksforgeeks.org/problems/find-the-number-of-islands/1</a:t>
            </a:r>
            <a:r>
              <a:rPr lang="en-IN" dirty="0"/>
              <a:t> </a:t>
            </a:r>
          </a:p>
        </p:txBody>
      </p:sp>
      <mc:AlternateContent xmlns:mc="http://schemas.openxmlformats.org/markup-compatibility/2006" xmlns:p14="http://schemas.microsoft.com/office/powerpoint/2010/main">
        <mc:Choice Requires="p14">
          <p:contentPart p14:bwMode="auto" r:id="rId3">
            <p14:nvContentPartPr>
              <p14:cNvPr id="27" name="Ink 26">
                <a:extLst>
                  <a:ext uri="{FF2B5EF4-FFF2-40B4-BE49-F238E27FC236}">
                    <a16:creationId xmlns:a16="http://schemas.microsoft.com/office/drawing/2014/main" id="{B2649D1B-27BE-44B7-BA21-AB1AF396708E}"/>
                  </a:ext>
                </a:extLst>
              </p14:cNvPr>
              <p14:cNvContentPartPr/>
              <p14:nvPr/>
            </p14:nvContentPartPr>
            <p14:xfrm>
              <a:off x="957586" y="2031651"/>
              <a:ext cx="1920600" cy="2156760"/>
            </p14:xfrm>
          </p:contentPart>
        </mc:Choice>
        <mc:Fallback xmlns="">
          <p:pic>
            <p:nvPicPr>
              <p:cNvPr id="27" name="Ink 26">
                <a:extLst>
                  <a:ext uri="{FF2B5EF4-FFF2-40B4-BE49-F238E27FC236}">
                    <a16:creationId xmlns:a16="http://schemas.microsoft.com/office/drawing/2014/main" id="{B2649D1B-27BE-44B7-BA21-AB1AF396708E}"/>
                  </a:ext>
                </a:extLst>
              </p:cNvPr>
              <p:cNvPicPr/>
              <p:nvPr/>
            </p:nvPicPr>
            <p:blipFill>
              <a:blip r:embed="rId4"/>
              <a:stretch>
                <a:fillRect/>
              </a:stretch>
            </p:blipFill>
            <p:spPr>
              <a:xfrm>
                <a:off x="948586" y="2022651"/>
                <a:ext cx="1938240" cy="2174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0" name="Ink 29">
                <a:extLst>
                  <a:ext uri="{FF2B5EF4-FFF2-40B4-BE49-F238E27FC236}">
                    <a16:creationId xmlns:a16="http://schemas.microsoft.com/office/drawing/2014/main" id="{BA70CF00-63A7-42E1-BD89-CCC006A2F956}"/>
                  </a:ext>
                </a:extLst>
              </p14:cNvPr>
              <p14:cNvContentPartPr/>
              <p14:nvPr/>
            </p14:nvContentPartPr>
            <p14:xfrm>
              <a:off x="3107506" y="2127411"/>
              <a:ext cx="1085760" cy="1715400"/>
            </p14:xfrm>
          </p:contentPart>
        </mc:Choice>
        <mc:Fallback xmlns="">
          <p:pic>
            <p:nvPicPr>
              <p:cNvPr id="30" name="Ink 29">
                <a:extLst>
                  <a:ext uri="{FF2B5EF4-FFF2-40B4-BE49-F238E27FC236}">
                    <a16:creationId xmlns:a16="http://schemas.microsoft.com/office/drawing/2014/main" id="{BA70CF00-63A7-42E1-BD89-CCC006A2F956}"/>
                  </a:ext>
                </a:extLst>
              </p:cNvPr>
              <p:cNvPicPr/>
              <p:nvPr/>
            </p:nvPicPr>
            <p:blipFill>
              <a:blip r:embed="rId6"/>
              <a:stretch>
                <a:fillRect/>
              </a:stretch>
            </p:blipFill>
            <p:spPr>
              <a:xfrm>
                <a:off x="3098506" y="2118411"/>
                <a:ext cx="110340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4" name="Ink 33">
                <a:extLst>
                  <a:ext uri="{FF2B5EF4-FFF2-40B4-BE49-F238E27FC236}">
                    <a16:creationId xmlns:a16="http://schemas.microsoft.com/office/drawing/2014/main" id="{31275A73-026F-4DF6-AD84-F1F797895F1B}"/>
                  </a:ext>
                </a:extLst>
              </p14:cNvPr>
              <p14:cNvContentPartPr/>
              <p14:nvPr/>
            </p14:nvContentPartPr>
            <p14:xfrm>
              <a:off x="7014946" y="2258091"/>
              <a:ext cx="996840" cy="382320"/>
            </p14:xfrm>
          </p:contentPart>
        </mc:Choice>
        <mc:Fallback xmlns="">
          <p:pic>
            <p:nvPicPr>
              <p:cNvPr id="34" name="Ink 33">
                <a:extLst>
                  <a:ext uri="{FF2B5EF4-FFF2-40B4-BE49-F238E27FC236}">
                    <a16:creationId xmlns:a16="http://schemas.microsoft.com/office/drawing/2014/main" id="{31275A73-026F-4DF6-AD84-F1F797895F1B}"/>
                  </a:ext>
                </a:extLst>
              </p:cNvPr>
              <p:cNvPicPr/>
              <p:nvPr/>
            </p:nvPicPr>
            <p:blipFill>
              <a:blip r:embed="rId8"/>
              <a:stretch>
                <a:fillRect/>
              </a:stretch>
            </p:blipFill>
            <p:spPr>
              <a:xfrm>
                <a:off x="7005946" y="2249091"/>
                <a:ext cx="101448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7" name="Ink 36">
                <a:extLst>
                  <a:ext uri="{FF2B5EF4-FFF2-40B4-BE49-F238E27FC236}">
                    <a16:creationId xmlns:a16="http://schemas.microsoft.com/office/drawing/2014/main" id="{CB395847-57A5-451A-9D74-7FE25FFDBA13}"/>
                  </a:ext>
                </a:extLst>
              </p14:cNvPr>
              <p14:cNvContentPartPr/>
              <p14:nvPr/>
            </p14:nvContentPartPr>
            <p14:xfrm>
              <a:off x="4752706" y="2119851"/>
              <a:ext cx="1836000" cy="971280"/>
            </p14:xfrm>
          </p:contentPart>
        </mc:Choice>
        <mc:Fallback xmlns="">
          <p:pic>
            <p:nvPicPr>
              <p:cNvPr id="37" name="Ink 36">
                <a:extLst>
                  <a:ext uri="{FF2B5EF4-FFF2-40B4-BE49-F238E27FC236}">
                    <a16:creationId xmlns:a16="http://schemas.microsoft.com/office/drawing/2014/main" id="{CB395847-57A5-451A-9D74-7FE25FFDBA13}"/>
                  </a:ext>
                </a:extLst>
              </p:cNvPr>
              <p:cNvPicPr/>
              <p:nvPr/>
            </p:nvPicPr>
            <p:blipFill>
              <a:blip r:embed="rId10"/>
              <a:stretch>
                <a:fillRect/>
              </a:stretch>
            </p:blipFill>
            <p:spPr>
              <a:xfrm>
                <a:off x="4743706" y="2110851"/>
                <a:ext cx="1853640" cy="988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6" name="Ink 45">
                <a:extLst>
                  <a:ext uri="{FF2B5EF4-FFF2-40B4-BE49-F238E27FC236}">
                    <a16:creationId xmlns:a16="http://schemas.microsoft.com/office/drawing/2014/main" id="{BDDE3035-EFC3-42A9-95D5-FC0FDC45CDC2}"/>
                  </a:ext>
                </a:extLst>
              </p14:cNvPr>
              <p14:cNvContentPartPr/>
              <p14:nvPr/>
            </p14:nvContentPartPr>
            <p14:xfrm>
              <a:off x="5087506" y="3333771"/>
              <a:ext cx="4381920" cy="775080"/>
            </p14:xfrm>
          </p:contentPart>
        </mc:Choice>
        <mc:Fallback xmlns="">
          <p:pic>
            <p:nvPicPr>
              <p:cNvPr id="46" name="Ink 45">
                <a:extLst>
                  <a:ext uri="{FF2B5EF4-FFF2-40B4-BE49-F238E27FC236}">
                    <a16:creationId xmlns:a16="http://schemas.microsoft.com/office/drawing/2014/main" id="{BDDE3035-EFC3-42A9-95D5-FC0FDC45CDC2}"/>
                  </a:ext>
                </a:extLst>
              </p:cNvPr>
              <p:cNvPicPr/>
              <p:nvPr/>
            </p:nvPicPr>
            <p:blipFill>
              <a:blip r:embed="rId12"/>
              <a:stretch>
                <a:fillRect/>
              </a:stretch>
            </p:blipFill>
            <p:spPr>
              <a:xfrm>
                <a:off x="5078506" y="3324771"/>
                <a:ext cx="4399560" cy="792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0" name="Ink 49">
                <a:extLst>
                  <a:ext uri="{FF2B5EF4-FFF2-40B4-BE49-F238E27FC236}">
                    <a16:creationId xmlns:a16="http://schemas.microsoft.com/office/drawing/2014/main" id="{A78409A0-ED9C-4227-A492-D81E638A6E26}"/>
                  </a:ext>
                </a:extLst>
              </p14:cNvPr>
              <p14:cNvContentPartPr/>
              <p14:nvPr/>
            </p14:nvContentPartPr>
            <p14:xfrm>
              <a:off x="5201266" y="4775571"/>
              <a:ext cx="384480" cy="180360"/>
            </p14:xfrm>
          </p:contentPart>
        </mc:Choice>
        <mc:Fallback xmlns="">
          <p:pic>
            <p:nvPicPr>
              <p:cNvPr id="50" name="Ink 49">
                <a:extLst>
                  <a:ext uri="{FF2B5EF4-FFF2-40B4-BE49-F238E27FC236}">
                    <a16:creationId xmlns:a16="http://schemas.microsoft.com/office/drawing/2014/main" id="{A78409A0-ED9C-4227-A492-D81E638A6E26}"/>
                  </a:ext>
                </a:extLst>
              </p:cNvPr>
              <p:cNvPicPr/>
              <p:nvPr/>
            </p:nvPicPr>
            <p:blipFill>
              <a:blip r:embed="rId14"/>
              <a:stretch>
                <a:fillRect/>
              </a:stretch>
            </p:blipFill>
            <p:spPr>
              <a:xfrm>
                <a:off x="5192266" y="4766571"/>
                <a:ext cx="4021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035D2B9D-6895-412C-B7E8-48BD32B14656}"/>
                  </a:ext>
                </a:extLst>
              </p14:cNvPr>
              <p14:cNvContentPartPr/>
              <p14:nvPr/>
            </p14:nvContentPartPr>
            <p14:xfrm>
              <a:off x="5257786" y="4497651"/>
              <a:ext cx="89280" cy="87120"/>
            </p14:xfrm>
          </p:contentPart>
        </mc:Choice>
        <mc:Fallback xmlns="">
          <p:pic>
            <p:nvPicPr>
              <p:cNvPr id="51" name="Ink 50">
                <a:extLst>
                  <a:ext uri="{FF2B5EF4-FFF2-40B4-BE49-F238E27FC236}">
                    <a16:creationId xmlns:a16="http://schemas.microsoft.com/office/drawing/2014/main" id="{035D2B9D-6895-412C-B7E8-48BD32B14656}"/>
                  </a:ext>
                </a:extLst>
              </p:cNvPr>
              <p:cNvPicPr/>
              <p:nvPr/>
            </p:nvPicPr>
            <p:blipFill>
              <a:blip r:embed="rId16"/>
              <a:stretch>
                <a:fillRect/>
              </a:stretch>
            </p:blipFill>
            <p:spPr>
              <a:xfrm>
                <a:off x="5248786" y="4488651"/>
                <a:ext cx="1069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2" name="Ink 51">
                <a:extLst>
                  <a:ext uri="{FF2B5EF4-FFF2-40B4-BE49-F238E27FC236}">
                    <a16:creationId xmlns:a16="http://schemas.microsoft.com/office/drawing/2014/main" id="{739C75E8-7CB4-4B1E-9271-0530C501B45A}"/>
                  </a:ext>
                </a:extLst>
              </p14:cNvPr>
              <p14:cNvContentPartPr/>
              <p14:nvPr/>
            </p14:nvContentPartPr>
            <p14:xfrm>
              <a:off x="4356346" y="4450131"/>
              <a:ext cx="475200" cy="459720"/>
            </p14:xfrm>
          </p:contentPart>
        </mc:Choice>
        <mc:Fallback xmlns="">
          <p:pic>
            <p:nvPicPr>
              <p:cNvPr id="52" name="Ink 51">
                <a:extLst>
                  <a:ext uri="{FF2B5EF4-FFF2-40B4-BE49-F238E27FC236}">
                    <a16:creationId xmlns:a16="http://schemas.microsoft.com/office/drawing/2014/main" id="{739C75E8-7CB4-4B1E-9271-0530C501B45A}"/>
                  </a:ext>
                </a:extLst>
              </p:cNvPr>
              <p:cNvPicPr/>
              <p:nvPr/>
            </p:nvPicPr>
            <p:blipFill>
              <a:blip r:embed="rId18"/>
              <a:stretch>
                <a:fillRect/>
              </a:stretch>
            </p:blipFill>
            <p:spPr>
              <a:xfrm>
                <a:off x="4347346" y="4441131"/>
                <a:ext cx="492840" cy="477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3" name="Ink 52">
                <a:extLst>
                  <a:ext uri="{FF2B5EF4-FFF2-40B4-BE49-F238E27FC236}">
                    <a16:creationId xmlns:a16="http://schemas.microsoft.com/office/drawing/2014/main" id="{B065DE63-4C25-4737-8D82-BA1EAE701B9F}"/>
                  </a:ext>
                </a:extLst>
              </p14:cNvPr>
              <p14:cNvContentPartPr/>
              <p14:nvPr/>
            </p14:nvContentPartPr>
            <p14:xfrm>
              <a:off x="5882386" y="4706811"/>
              <a:ext cx="669240" cy="735840"/>
            </p14:xfrm>
          </p:contentPart>
        </mc:Choice>
        <mc:Fallback xmlns="">
          <p:pic>
            <p:nvPicPr>
              <p:cNvPr id="53" name="Ink 52">
                <a:extLst>
                  <a:ext uri="{FF2B5EF4-FFF2-40B4-BE49-F238E27FC236}">
                    <a16:creationId xmlns:a16="http://schemas.microsoft.com/office/drawing/2014/main" id="{B065DE63-4C25-4737-8D82-BA1EAE701B9F}"/>
                  </a:ext>
                </a:extLst>
              </p:cNvPr>
              <p:cNvPicPr/>
              <p:nvPr/>
            </p:nvPicPr>
            <p:blipFill>
              <a:blip r:embed="rId20"/>
              <a:stretch>
                <a:fillRect/>
              </a:stretch>
            </p:blipFill>
            <p:spPr>
              <a:xfrm>
                <a:off x="5873386" y="4697811"/>
                <a:ext cx="686880" cy="753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0" name="Ink 59">
                <a:extLst>
                  <a:ext uri="{FF2B5EF4-FFF2-40B4-BE49-F238E27FC236}">
                    <a16:creationId xmlns:a16="http://schemas.microsoft.com/office/drawing/2014/main" id="{F8375830-014A-4977-9D91-CE59A074F7B7}"/>
                  </a:ext>
                </a:extLst>
              </p14:cNvPr>
              <p14:cNvContentPartPr/>
              <p14:nvPr/>
            </p14:nvContentPartPr>
            <p14:xfrm>
              <a:off x="7005226" y="4428531"/>
              <a:ext cx="2340720" cy="788760"/>
            </p14:xfrm>
          </p:contentPart>
        </mc:Choice>
        <mc:Fallback xmlns="">
          <p:pic>
            <p:nvPicPr>
              <p:cNvPr id="60" name="Ink 59">
                <a:extLst>
                  <a:ext uri="{FF2B5EF4-FFF2-40B4-BE49-F238E27FC236}">
                    <a16:creationId xmlns:a16="http://schemas.microsoft.com/office/drawing/2014/main" id="{F8375830-014A-4977-9D91-CE59A074F7B7}"/>
                  </a:ext>
                </a:extLst>
              </p:cNvPr>
              <p:cNvPicPr/>
              <p:nvPr/>
            </p:nvPicPr>
            <p:blipFill>
              <a:blip r:embed="rId22"/>
              <a:stretch>
                <a:fillRect/>
              </a:stretch>
            </p:blipFill>
            <p:spPr>
              <a:xfrm>
                <a:off x="6996226" y="4419531"/>
                <a:ext cx="2358360" cy="806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8" name="Ink 67">
                <a:extLst>
                  <a:ext uri="{FF2B5EF4-FFF2-40B4-BE49-F238E27FC236}">
                    <a16:creationId xmlns:a16="http://schemas.microsoft.com/office/drawing/2014/main" id="{CB723549-7CA6-4A18-8ADE-4146521CE6C8}"/>
                  </a:ext>
                </a:extLst>
              </p14:cNvPr>
              <p14:cNvContentPartPr/>
              <p14:nvPr/>
            </p14:nvContentPartPr>
            <p14:xfrm>
              <a:off x="4784026" y="775971"/>
              <a:ext cx="1005480" cy="484920"/>
            </p14:xfrm>
          </p:contentPart>
        </mc:Choice>
        <mc:Fallback xmlns="">
          <p:pic>
            <p:nvPicPr>
              <p:cNvPr id="68" name="Ink 67">
                <a:extLst>
                  <a:ext uri="{FF2B5EF4-FFF2-40B4-BE49-F238E27FC236}">
                    <a16:creationId xmlns:a16="http://schemas.microsoft.com/office/drawing/2014/main" id="{CB723549-7CA6-4A18-8ADE-4146521CE6C8}"/>
                  </a:ext>
                </a:extLst>
              </p:cNvPr>
              <p:cNvPicPr/>
              <p:nvPr/>
            </p:nvPicPr>
            <p:blipFill>
              <a:blip r:embed="rId24"/>
              <a:stretch>
                <a:fillRect/>
              </a:stretch>
            </p:blipFill>
            <p:spPr>
              <a:xfrm>
                <a:off x="4775026" y="766971"/>
                <a:ext cx="1023120" cy="502560"/>
              </a:xfrm>
              <a:prstGeom prst="rect">
                <a:avLst/>
              </a:prstGeom>
            </p:spPr>
          </p:pic>
        </mc:Fallback>
      </mc:AlternateContent>
    </p:spTree>
    <p:extLst>
      <p:ext uri="{BB962C8B-B14F-4D97-AF65-F5344CB8AC3E}">
        <p14:creationId xmlns:p14="http://schemas.microsoft.com/office/powerpoint/2010/main" val="865043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A3EBE-AC1E-405E-9BB8-5C8C77097242}"/>
              </a:ext>
            </a:extLst>
          </p:cNvPr>
          <p:cNvSpPr>
            <a:spLocks noGrp="1"/>
          </p:cNvSpPr>
          <p:nvPr>
            <p:ph type="title"/>
          </p:nvPr>
        </p:nvSpPr>
        <p:spPr/>
        <p:txBody>
          <a:bodyPr/>
          <a:lstStyle/>
          <a:p>
            <a:r>
              <a:rPr lang="en-IN" dirty="0"/>
              <a:t>Greedy Algorithms</a:t>
            </a:r>
          </a:p>
        </p:txBody>
      </p:sp>
      <mc:AlternateContent xmlns:mc="http://schemas.openxmlformats.org/markup-compatibility/2006">
        <mc:Choice xmlns:p14="http://schemas.microsoft.com/office/powerpoint/2010/main" Requires="p14">
          <p:contentPart p14:bwMode="auto" r:id="rId2">
            <p14:nvContentPartPr>
              <p14:cNvPr id="43" name="Ink 42">
                <a:extLst>
                  <a:ext uri="{FF2B5EF4-FFF2-40B4-BE49-F238E27FC236}">
                    <a16:creationId xmlns:a16="http://schemas.microsoft.com/office/drawing/2014/main" id="{87175352-41D6-44AA-9BB1-CC17384EE58C}"/>
                  </a:ext>
                </a:extLst>
              </p14:cNvPr>
              <p14:cNvContentPartPr/>
              <p14:nvPr/>
            </p14:nvContentPartPr>
            <p14:xfrm>
              <a:off x="360045" y="737310"/>
              <a:ext cx="5972040" cy="2576160"/>
            </p14:xfrm>
          </p:contentPart>
        </mc:Choice>
        <mc:Fallback>
          <p:pic>
            <p:nvPicPr>
              <p:cNvPr id="43" name="Ink 42">
                <a:extLst>
                  <a:ext uri="{FF2B5EF4-FFF2-40B4-BE49-F238E27FC236}">
                    <a16:creationId xmlns:a16="http://schemas.microsoft.com/office/drawing/2014/main" id="{87175352-41D6-44AA-9BB1-CC17384EE58C}"/>
                  </a:ext>
                </a:extLst>
              </p:cNvPr>
              <p:cNvPicPr/>
              <p:nvPr/>
            </p:nvPicPr>
            <p:blipFill>
              <a:blip r:embed="rId3"/>
              <a:stretch>
                <a:fillRect/>
              </a:stretch>
            </p:blipFill>
            <p:spPr>
              <a:xfrm>
                <a:off x="351045" y="728310"/>
                <a:ext cx="5989680" cy="25938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8" name="Ink 47">
                <a:extLst>
                  <a:ext uri="{FF2B5EF4-FFF2-40B4-BE49-F238E27FC236}">
                    <a16:creationId xmlns:a16="http://schemas.microsoft.com/office/drawing/2014/main" id="{79051EFC-265D-467D-AA25-61884D1C2878}"/>
                  </a:ext>
                </a:extLst>
              </p14:cNvPr>
              <p14:cNvContentPartPr/>
              <p14:nvPr/>
            </p14:nvContentPartPr>
            <p14:xfrm>
              <a:off x="2612565" y="3402030"/>
              <a:ext cx="548280" cy="255600"/>
            </p14:xfrm>
          </p:contentPart>
        </mc:Choice>
        <mc:Fallback>
          <p:pic>
            <p:nvPicPr>
              <p:cNvPr id="48" name="Ink 47">
                <a:extLst>
                  <a:ext uri="{FF2B5EF4-FFF2-40B4-BE49-F238E27FC236}">
                    <a16:creationId xmlns:a16="http://schemas.microsoft.com/office/drawing/2014/main" id="{79051EFC-265D-467D-AA25-61884D1C2878}"/>
                  </a:ext>
                </a:extLst>
              </p:cNvPr>
              <p:cNvPicPr/>
              <p:nvPr/>
            </p:nvPicPr>
            <p:blipFill>
              <a:blip r:embed="rId5"/>
              <a:stretch>
                <a:fillRect/>
              </a:stretch>
            </p:blipFill>
            <p:spPr>
              <a:xfrm>
                <a:off x="2603565" y="3393030"/>
                <a:ext cx="56592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0" name="Ink 49">
                <a:extLst>
                  <a:ext uri="{FF2B5EF4-FFF2-40B4-BE49-F238E27FC236}">
                    <a16:creationId xmlns:a16="http://schemas.microsoft.com/office/drawing/2014/main" id="{DB89EDC1-F841-48EE-A425-B02259F76C25}"/>
                  </a:ext>
                </a:extLst>
              </p14:cNvPr>
              <p14:cNvContentPartPr/>
              <p14:nvPr/>
            </p14:nvContentPartPr>
            <p14:xfrm>
              <a:off x="1965645" y="3471150"/>
              <a:ext cx="390240" cy="238680"/>
            </p14:xfrm>
          </p:contentPart>
        </mc:Choice>
        <mc:Fallback>
          <p:pic>
            <p:nvPicPr>
              <p:cNvPr id="50" name="Ink 49">
                <a:extLst>
                  <a:ext uri="{FF2B5EF4-FFF2-40B4-BE49-F238E27FC236}">
                    <a16:creationId xmlns:a16="http://schemas.microsoft.com/office/drawing/2014/main" id="{DB89EDC1-F841-48EE-A425-B02259F76C25}"/>
                  </a:ext>
                </a:extLst>
              </p:cNvPr>
              <p:cNvPicPr/>
              <p:nvPr/>
            </p:nvPicPr>
            <p:blipFill>
              <a:blip r:embed="rId7"/>
              <a:stretch>
                <a:fillRect/>
              </a:stretch>
            </p:blipFill>
            <p:spPr>
              <a:xfrm>
                <a:off x="1956645" y="3462150"/>
                <a:ext cx="40788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7" name="Ink 56">
                <a:extLst>
                  <a:ext uri="{FF2B5EF4-FFF2-40B4-BE49-F238E27FC236}">
                    <a16:creationId xmlns:a16="http://schemas.microsoft.com/office/drawing/2014/main" id="{3D590088-3D50-4442-A17D-E06EBAB52966}"/>
                  </a:ext>
                </a:extLst>
              </p14:cNvPr>
              <p14:cNvContentPartPr/>
              <p14:nvPr/>
            </p14:nvContentPartPr>
            <p14:xfrm>
              <a:off x="3508245" y="3431190"/>
              <a:ext cx="1414080" cy="448560"/>
            </p14:xfrm>
          </p:contentPart>
        </mc:Choice>
        <mc:Fallback>
          <p:pic>
            <p:nvPicPr>
              <p:cNvPr id="57" name="Ink 56">
                <a:extLst>
                  <a:ext uri="{FF2B5EF4-FFF2-40B4-BE49-F238E27FC236}">
                    <a16:creationId xmlns:a16="http://schemas.microsoft.com/office/drawing/2014/main" id="{3D590088-3D50-4442-A17D-E06EBAB52966}"/>
                  </a:ext>
                </a:extLst>
              </p:cNvPr>
              <p:cNvPicPr/>
              <p:nvPr/>
            </p:nvPicPr>
            <p:blipFill>
              <a:blip r:embed="rId9"/>
              <a:stretch>
                <a:fillRect/>
              </a:stretch>
            </p:blipFill>
            <p:spPr>
              <a:xfrm>
                <a:off x="3499245" y="3422190"/>
                <a:ext cx="1431720" cy="4662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8" name="Ink 67">
                <a:extLst>
                  <a:ext uri="{FF2B5EF4-FFF2-40B4-BE49-F238E27FC236}">
                    <a16:creationId xmlns:a16="http://schemas.microsoft.com/office/drawing/2014/main" id="{DE2109CA-93BF-4A31-81F7-68E4E3538175}"/>
                  </a:ext>
                </a:extLst>
              </p14:cNvPr>
              <p14:cNvContentPartPr/>
              <p14:nvPr/>
            </p14:nvContentPartPr>
            <p14:xfrm>
              <a:off x="4788045" y="4329030"/>
              <a:ext cx="221760" cy="464760"/>
            </p14:xfrm>
          </p:contentPart>
        </mc:Choice>
        <mc:Fallback>
          <p:pic>
            <p:nvPicPr>
              <p:cNvPr id="68" name="Ink 67">
                <a:extLst>
                  <a:ext uri="{FF2B5EF4-FFF2-40B4-BE49-F238E27FC236}">
                    <a16:creationId xmlns:a16="http://schemas.microsoft.com/office/drawing/2014/main" id="{DE2109CA-93BF-4A31-81F7-68E4E3538175}"/>
                  </a:ext>
                </a:extLst>
              </p:cNvPr>
              <p:cNvPicPr/>
              <p:nvPr/>
            </p:nvPicPr>
            <p:blipFill>
              <a:blip r:embed="rId11"/>
              <a:stretch>
                <a:fillRect/>
              </a:stretch>
            </p:blipFill>
            <p:spPr>
              <a:xfrm>
                <a:off x="4779045" y="4320030"/>
                <a:ext cx="239400" cy="482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0" name="Ink 89">
                <a:extLst>
                  <a:ext uri="{FF2B5EF4-FFF2-40B4-BE49-F238E27FC236}">
                    <a16:creationId xmlns:a16="http://schemas.microsoft.com/office/drawing/2014/main" id="{E91546D5-AF0F-470A-8B21-93F973973E34}"/>
                  </a:ext>
                </a:extLst>
              </p14:cNvPr>
              <p14:cNvContentPartPr/>
              <p14:nvPr/>
            </p14:nvContentPartPr>
            <p14:xfrm>
              <a:off x="225045" y="4329030"/>
              <a:ext cx="4203360" cy="1771920"/>
            </p14:xfrm>
          </p:contentPart>
        </mc:Choice>
        <mc:Fallback>
          <p:pic>
            <p:nvPicPr>
              <p:cNvPr id="90" name="Ink 89">
                <a:extLst>
                  <a:ext uri="{FF2B5EF4-FFF2-40B4-BE49-F238E27FC236}">
                    <a16:creationId xmlns:a16="http://schemas.microsoft.com/office/drawing/2014/main" id="{E91546D5-AF0F-470A-8B21-93F973973E34}"/>
                  </a:ext>
                </a:extLst>
              </p:cNvPr>
              <p:cNvPicPr/>
              <p:nvPr/>
            </p:nvPicPr>
            <p:blipFill>
              <a:blip r:embed="rId13"/>
              <a:stretch>
                <a:fillRect/>
              </a:stretch>
            </p:blipFill>
            <p:spPr>
              <a:xfrm>
                <a:off x="216045" y="4320030"/>
                <a:ext cx="4221000" cy="17895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3" name="Ink 92">
                <a:extLst>
                  <a:ext uri="{FF2B5EF4-FFF2-40B4-BE49-F238E27FC236}">
                    <a16:creationId xmlns:a16="http://schemas.microsoft.com/office/drawing/2014/main" id="{EC013508-4CB2-4465-A32E-BEB15232EEA0}"/>
                  </a:ext>
                </a:extLst>
              </p14:cNvPr>
              <p14:cNvContentPartPr/>
              <p14:nvPr/>
            </p14:nvContentPartPr>
            <p14:xfrm>
              <a:off x="5482125" y="5452950"/>
              <a:ext cx="232560" cy="153000"/>
            </p14:xfrm>
          </p:contentPart>
        </mc:Choice>
        <mc:Fallback>
          <p:pic>
            <p:nvPicPr>
              <p:cNvPr id="93" name="Ink 92">
                <a:extLst>
                  <a:ext uri="{FF2B5EF4-FFF2-40B4-BE49-F238E27FC236}">
                    <a16:creationId xmlns:a16="http://schemas.microsoft.com/office/drawing/2014/main" id="{EC013508-4CB2-4465-A32E-BEB15232EEA0}"/>
                  </a:ext>
                </a:extLst>
              </p:cNvPr>
              <p:cNvPicPr/>
              <p:nvPr/>
            </p:nvPicPr>
            <p:blipFill>
              <a:blip r:embed="rId15"/>
              <a:stretch>
                <a:fillRect/>
              </a:stretch>
            </p:blipFill>
            <p:spPr>
              <a:xfrm>
                <a:off x="5473125" y="5443950"/>
                <a:ext cx="25020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4" name="Ink 93">
                <a:extLst>
                  <a:ext uri="{FF2B5EF4-FFF2-40B4-BE49-F238E27FC236}">
                    <a16:creationId xmlns:a16="http://schemas.microsoft.com/office/drawing/2014/main" id="{9B504FC3-474F-46C2-B4D7-B5C59258F263}"/>
                  </a:ext>
                </a:extLst>
              </p14:cNvPr>
              <p14:cNvContentPartPr/>
              <p14:nvPr/>
            </p14:nvContentPartPr>
            <p14:xfrm>
              <a:off x="4670325" y="5339190"/>
              <a:ext cx="567360" cy="412560"/>
            </p14:xfrm>
          </p:contentPart>
        </mc:Choice>
        <mc:Fallback>
          <p:pic>
            <p:nvPicPr>
              <p:cNvPr id="94" name="Ink 93">
                <a:extLst>
                  <a:ext uri="{FF2B5EF4-FFF2-40B4-BE49-F238E27FC236}">
                    <a16:creationId xmlns:a16="http://schemas.microsoft.com/office/drawing/2014/main" id="{9B504FC3-474F-46C2-B4D7-B5C59258F263}"/>
                  </a:ext>
                </a:extLst>
              </p:cNvPr>
              <p:cNvPicPr/>
              <p:nvPr/>
            </p:nvPicPr>
            <p:blipFill>
              <a:blip r:embed="rId17"/>
              <a:stretch>
                <a:fillRect/>
              </a:stretch>
            </p:blipFill>
            <p:spPr>
              <a:xfrm>
                <a:off x="4661325" y="5330190"/>
                <a:ext cx="585000" cy="430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9" name="Ink 98">
                <a:extLst>
                  <a:ext uri="{FF2B5EF4-FFF2-40B4-BE49-F238E27FC236}">
                    <a16:creationId xmlns:a16="http://schemas.microsoft.com/office/drawing/2014/main" id="{0867B7FA-8959-49AD-8557-303454C0F1F6}"/>
                  </a:ext>
                </a:extLst>
              </p14:cNvPr>
              <p14:cNvContentPartPr/>
              <p14:nvPr/>
            </p14:nvContentPartPr>
            <p14:xfrm>
              <a:off x="5917005" y="3901710"/>
              <a:ext cx="1082160" cy="2395800"/>
            </p14:xfrm>
          </p:contentPart>
        </mc:Choice>
        <mc:Fallback>
          <p:pic>
            <p:nvPicPr>
              <p:cNvPr id="99" name="Ink 98">
                <a:extLst>
                  <a:ext uri="{FF2B5EF4-FFF2-40B4-BE49-F238E27FC236}">
                    <a16:creationId xmlns:a16="http://schemas.microsoft.com/office/drawing/2014/main" id="{0867B7FA-8959-49AD-8557-303454C0F1F6}"/>
                  </a:ext>
                </a:extLst>
              </p:cNvPr>
              <p:cNvPicPr/>
              <p:nvPr/>
            </p:nvPicPr>
            <p:blipFill>
              <a:blip r:embed="rId19"/>
              <a:stretch>
                <a:fillRect/>
              </a:stretch>
            </p:blipFill>
            <p:spPr>
              <a:xfrm>
                <a:off x="5908005" y="3892710"/>
                <a:ext cx="1099800" cy="2413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0" name="Ink 109">
                <a:extLst>
                  <a:ext uri="{FF2B5EF4-FFF2-40B4-BE49-F238E27FC236}">
                    <a16:creationId xmlns:a16="http://schemas.microsoft.com/office/drawing/2014/main" id="{53AA0FAE-FD25-4C4B-BBDD-9B17AE855067}"/>
                  </a:ext>
                </a:extLst>
              </p14:cNvPr>
              <p14:cNvContentPartPr/>
              <p14:nvPr/>
            </p14:nvContentPartPr>
            <p14:xfrm>
              <a:off x="7454565" y="4045350"/>
              <a:ext cx="2346120" cy="2035800"/>
            </p14:xfrm>
          </p:contentPart>
        </mc:Choice>
        <mc:Fallback>
          <p:pic>
            <p:nvPicPr>
              <p:cNvPr id="110" name="Ink 109">
                <a:extLst>
                  <a:ext uri="{FF2B5EF4-FFF2-40B4-BE49-F238E27FC236}">
                    <a16:creationId xmlns:a16="http://schemas.microsoft.com/office/drawing/2014/main" id="{53AA0FAE-FD25-4C4B-BBDD-9B17AE855067}"/>
                  </a:ext>
                </a:extLst>
              </p:cNvPr>
              <p:cNvPicPr/>
              <p:nvPr/>
            </p:nvPicPr>
            <p:blipFill>
              <a:blip r:embed="rId21"/>
              <a:stretch>
                <a:fillRect/>
              </a:stretch>
            </p:blipFill>
            <p:spPr>
              <a:xfrm>
                <a:off x="7445565" y="4036350"/>
                <a:ext cx="2363760" cy="2053440"/>
              </a:xfrm>
              <a:prstGeom prst="rect">
                <a:avLst/>
              </a:prstGeom>
            </p:spPr>
          </p:pic>
        </mc:Fallback>
      </mc:AlternateContent>
    </p:spTree>
    <p:extLst>
      <p:ext uri="{BB962C8B-B14F-4D97-AF65-F5344CB8AC3E}">
        <p14:creationId xmlns:p14="http://schemas.microsoft.com/office/powerpoint/2010/main" val="2344177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A3EBE-AC1E-405E-9BB8-5C8C77097242}"/>
              </a:ext>
            </a:extLst>
          </p:cNvPr>
          <p:cNvSpPr>
            <a:spLocks noGrp="1"/>
          </p:cNvSpPr>
          <p:nvPr>
            <p:ph type="title"/>
          </p:nvPr>
        </p:nvSpPr>
        <p:spPr/>
        <p:txBody>
          <a:bodyPr/>
          <a:lstStyle/>
          <a:p>
            <a:r>
              <a:rPr lang="en-IN" dirty="0"/>
              <a:t>Single Source Shortest Path Algorithm</a:t>
            </a:r>
          </a:p>
        </p:txBody>
      </p:sp>
      <p:sp>
        <p:nvSpPr>
          <p:cNvPr id="2" name="TextBox 1">
            <a:extLst>
              <a:ext uri="{FF2B5EF4-FFF2-40B4-BE49-F238E27FC236}">
                <a16:creationId xmlns:a16="http://schemas.microsoft.com/office/drawing/2014/main" id="{FE7BD229-C460-4951-A86A-345ABA65B7FB}"/>
              </a:ext>
            </a:extLst>
          </p:cNvPr>
          <p:cNvSpPr txBox="1"/>
          <p:nvPr/>
        </p:nvSpPr>
        <p:spPr>
          <a:xfrm>
            <a:off x="0" y="830956"/>
            <a:ext cx="7055136" cy="369332"/>
          </a:xfrm>
          <a:prstGeom prst="rect">
            <a:avLst/>
          </a:prstGeom>
          <a:noFill/>
        </p:spPr>
        <p:txBody>
          <a:bodyPr wrap="none" rtlCol="0">
            <a:spAutoFit/>
          </a:bodyPr>
          <a:lstStyle/>
          <a:p>
            <a:r>
              <a:rPr lang="en-IN" dirty="0"/>
              <a:t>Find the shortest path to all nodes from a given source node.</a:t>
            </a:r>
          </a:p>
        </p:txBody>
      </p:sp>
      <mc:AlternateContent xmlns:mc="http://schemas.openxmlformats.org/markup-compatibility/2006">
        <mc:Choice xmlns:p14="http://schemas.microsoft.com/office/powerpoint/2010/main" Requires="p14">
          <p:contentPart p14:bwMode="auto" r:id="rId2">
            <p14:nvContentPartPr>
              <p14:cNvPr id="74" name="Ink 73">
                <a:extLst>
                  <a:ext uri="{FF2B5EF4-FFF2-40B4-BE49-F238E27FC236}">
                    <a16:creationId xmlns:a16="http://schemas.microsoft.com/office/drawing/2014/main" id="{B2DDFF2C-0ABF-4CAC-AF74-2D10855DE4B2}"/>
                  </a:ext>
                </a:extLst>
              </p14:cNvPr>
              <p14:cNvContentPartPr/>
              <p14:nvPr/>
            </p14:nvContentPartPr>
            <p14:xfrm>
              <a:off x="6559605" y="1216830"/>
              <a:ext cx="1174680" cy="369720"/>
            </p14:xfrm>
          </p:contentPart>
        </mc:Choice>
        <mc:Fallback>
          <p:pic>
            <p:nvPicPr>
              <p:cNvPr id="74" name="Ink 73">
                <a:extLst>
                  <a:ext uri="{FF2B5EF4-FFF2-40B4-BE49-F238E27FC236}">
                    <a16:creationId xmlns:a16="http://schemas.microsoft.com/office/drawing/2014/main" id="{B2DDFF2C-0ABF-4CAC-AF74-2D10855DE4B2}"/>
                  </a:ext>
                </a:extLst>
              </p:cNvPr>
              <p:cNvPicPr/>
              <p:nvPr/>
            </p:nvPicPr>
            <p:blipFill>
              <a:blip r:embed="rId3"/>
              <a:stretch>
                <a:fillRect/>
              </a:stretch>
            </p:blipFill>
            <p:spPr>
              <a:xfrm>
                <a:off x="6550605" y="1207830"/>
                <a:ext cx="1192320" cy="387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2" name="Ink 81">
                <a:extLst>
                  <a:ext uri="{FF2B5EF4-FFF2-40B4-BE49-F238E27FC236}">
                    <a16:creationId xmlns:a16="http://schemas.microsoft.com/office/drawing/2014/main" id="{5E798A0F-22ED-481D-82C7-FC13A716284E}"/>
                  </a:ext>
                </a:extLst>
              </p14:cNvPr>
              <p14:cNvContentPartPr/>
              <p14:nvPr/>
            </p14:nvContentPartPr>
            <p14:xfrm>
              <a:off x="8934885" y="1185510"/>
              <a:ext cx="1465200" cy="365760"/>
            </p14:xfrm>
          </p:contentPart>
        </mc:Choice>
        <mc:Fallback>
          <p:pic>
            <p:nvPicPr>
              <p:cNvPr id="82" name="Ink 81">
                <a:extLst>
                  <a:ext uri="{FF2B5EF4-FFF2-40B4-BE49-F238E27FC236}">
                    <a16:creationId xmlns:a16="http://schemas.microsoft.com/office/drawing/2014/main" id="{5E798A0F-22ED-481D-82C7-FC13A716284E}"/>
                  </a:ext>
                </a:extLst>
              </p:cNvPr>
              <p:cNvPicPr/>
              <p:nvPr/>
            </p:nvPicPr>
            <p:blipFill>
              <a:blip r:embed="rId5"/>
              <a:stretch>
                <a:fillRect/>
              </a:stretch>
            </p:blipFill>
            <p:spPr>
              <a:xfrm>
                <a:off x="8925885" y="1176510"/>
                <a:ext cx="148284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6" name="Ink 85">
                <a:extLst>
                  <a:ext uri="{FF2B5EF4-FFF2-40B4-BE49-F238E27FC236}">
                    <a16:creationId xmlns:a16="http://schemas.microsoft.com/office/drawing/2014/main" id="{BC5CEC51-9AEE-4A63-89B3-BE6BF126AB0C}"/>
                  </a:ext>
                </a:extLst>
              </p14:cNvPr>
              <p14:cNvContentPartPr/>
              <p14:nvPr/>
            </p14:nvContentPartPr>
            <p14:xfrm>
              <a:off x="6794325" y="1733070"/>
              <a:ext cx="610920" cy="470520"/>
            </p14:xfrm>
          </p:contentPart>
        </mc:Choice>
        <mc:Fallback>
          <p:pic>
            <p:nvPicPr>
              <p:cNvPr id="86" name="Ink 85">
                <a:extLst>
                  <a:ext uri="{FF2B5EF4-FFF2-40B4-BE49-F238E27FC236}">
                    <a16:creationId xmlns:a16="http://schemas.microsoft.com/office/drawing/2014/main" id="{BC5CEC51-9AEE-4A63-89B3-BE6BF126AB0C}"/>
                  </a:ext>
                </a:extLst>
              </p:cNvPr>
              <p:cNvPicPr/>
              <p:nvPr/>
            </p:nvPicPr>
            <p:blipFill>
              <a:blip r:embed="rId7"/>
              <a:stretch>
                <a:fillRect/>
              </a:stretch>
            </p:blipFill>
            <p:spPr>
              <a:xfrm>
                <a:off x="6785325" y="1724070"/>
                <a:ext cx="628560" cy="488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2" name="Ink 101">
                <a:extLst>
                  <a:ext uri="{FF2B5EF4-FFF2-40B4-BE49-F238E27FC236}">
                    <a16:creationId xmlns:a16="http://schemas.microsoft.com/office/drawing/2014/main" id="{20E474B6-C047-49FD-980E-61808AD26511}"/>
                  </a:ext>
                </a:extLst>
              </p14:cNvPr>
              <p14:cNvContentPartPr/>
              <p14:nvPr/>
            </p14:nvContentPartPr>
            <p14:xfrm>
              <a:off x="8808165" y="1774110"/>
              <a:ext cx="149400" cy="466560"/>
            </p14:xfrm>
          </p:contentPart>
        </mc:Choice>
        <mc:Fallback>
          <p:pic>
            <p:nvPicPr>
              <p:cNvPr id="102" name="Ink 101">
                <a:extLst>
                  <a:ext uri="{FF2B5EF4-FFF2-40B4-BE49-F238E27FC236}">
                    <a16:creationId xmlns:a16="http://schemas.microsoft.com/office/drawing/2014/main" id="{20E474B6-C047-49FD-980E-61808AD26511}"/>
                  </a:ext>
                </a:extLst>
              </p:cNvPr>
              <p:cNvPicPr/>
              <p:nvPr/>
            </p:nvPicPr>
            <p:blipFill>
              <a:blip r:embed="rId9"/>
              <a:stretch>
                <a:fillRect/>
              </a:stretch>
            </p:blipFill>
            <p:spPr>
              <a:xfrm>
                <a:off x="8799165" y="1765110"/>
                <a:ext cx="167040" cy="4842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1" name="Ink 110">
                <a:extLst>
                  <a:ext uri="{FF2B5EF4-FFF2-40B4-BE49-F238E27FC236}">
                    <a16:creationId xmlns:a16="http://schemas.microsoft.com/office/drawing/2014/main" id="{455A0A74-81C5-4788-9F8F-D4A995592C47}"/>
                  </a:ext>
                </a:extLst>
              </p14:cNvPr>
              <p14:cNvContentPartPr/>
              <p14:nvPr/>
            </p14:nvContentPartPr>
            <p14:xfrm>
              <a:off x="10557765" y="1720110"/>
              <a:ext cx="327600" cy="530280"/>
            </p14:xfrm>
          </p:contentPart>
        </mc:Choice>
        <mc:Fallback>
          <p:pic>
            <p:nvPicPr>
              <p:cNvPr id="111" name="Ink 110">
                <a:extLst>
                  <a:ext uri="{FF2B5EF4-FFF2-40B4-BE49-F238E27FC236}">
                    <a16:creationId xmlns:a16="http://schemas.microsoft.com/office/drawing/2014/main" id="{455A0A74-81C5-4788-9F8F-D4A995592C47}"/>
                  </a:ext>
                </a:extLst>
              </p:cNvPr>
              <p:cNvPicPr/>
              <p:nvPr/>
            </p:nvPicPr>
            <p:blipFill>
              <a:blip r:embed="rId11"/>
              <a:stretch>
                <a:fillRect/>
              </a:stretch>
            </p:blipFill>
            <p:spPr>
              <a:xfrm>
                <a:off x="10548765" y="1711110"/>
                <a:ext cx="345240" cy="547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2" name="Ink 111">
                <a:extLst>
                  <a:ext uri="{FF2B5EF4-FFF2-40B4-BE49-F238E27FC236}">
                    <a16:creationId xmlns:a16="http://schemas.microsoft.com/office/drawing/2014/main" id="{F718852D-CFBE-4862-AAA5-B5B0827A66E5}"/>
                  </a:ext>
                </a:extLst>
              </p14:cNvPr>
              <p14:cNvContentPartPr/>
              <p14:nvPr/>
            </p14:nvContentPartPr>
            <p14:xfrm>
              <a:off x="10145565" y="1841430"/>
              <a:ext cx="271440" cy="309240"/>
            </p14:xfrm>
          </p:contentPart>
        </mc:Choice>
        <mc:Fallback>
          <p:pic>
            <p:nvPicPr>
              <p:cNvPr id="112" name="Ink 111">
                <a:extLst>
                  <a:ext uri="{FF2B5EF4-FFF2-40B4-BE49-F238E27FC236}">
                    <a16:creationId xmlns:a16="http://schemas.microsoft.com/office/drawing/2014/main" id="{F718852D-CFBE-4862-AAA5-B5B0827A66E5}"/>
                  </a:ext>
                </a:extLst>
              </p:cNvPr>
              <p:cNvPicPr/>
              <p:nvPr/>
            </p:nvPicPr>
            <p:blipFill>
              <a:blip r:embed="rId13"/>
              <a:stretch>
                <a:fillRect/>
              </a:stretch>
            </p:blipFill>
            <p:spPr>
              <a:xfrm>
                <a:off x="10136565" y="1832430"/>
                <a:ext cx="28908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3" name="Ink 112">
                <a:extLst>
                  <a:ext uri="{FF2B5EF4-FFF2-40B4-BE49-F238E27FC236}">
                    <a16:creationId xmlns:a16="http://schemas.microsoft.com/office/drawing/2014/main" id="{53126F25-9E6D-4D9F-8DC5-5417F63AF512}"/>
                  </a:ext>
                </a:extLst>
              </p14:cNvPr>
              <p14:cNvContentPartPr/>
              <p14:nvPr/>
            </p14:nvContentPartPr>
            <p14:xfrm>
              <a:off x="9707445" y="1856190"/>
              <a:ext cx="216000" cy="339840"/>
            </p14:xfrm>
          </p:contentPart>
        </mc:Choice>
        <mc:Fallback>
          <p:pic>
            <p:nvPicPr>
              <p:cNvPr id="113" name="Ink 112">
                <a:extLst>
                  <a:ext uri="{FF2B5EF4-FFF2-40B4-BE49-F238E27FC236}">
                    <a16:creationId xmlns:a16="http://schemas.microsoft.com/office/drawing/2014/main" id="{53126F25-9E6D-4D9F-8DC5-5417F63AF512}"/>
                  </a:ext>
                </a:extLst>
              </p:cNvPr>
              <p:cNvPicPr/>
              <p:nvPr/>
            </p:nvPicPr>
            <p:blipFill>
              <a:blip r:embed="rId15"/>
              <a:stretch>
                <a:fillRect/>
              </a:stretch>
            </p:blipFill>
            <p:spPr>
              <a:xfrm>
                <a:off x="9698445" y="1847190"/>
                <a:ext cx="23364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4" name="Ink 113">
                <a:extLst>
                  <a:ext uri="{FF2B5EF4-FFF2-40B4-BE49-F238E27FC236}">
                    <a16:creationId xmlns:a16="http://schemas.microsoft.com/office/drawing/2014/main" id="{088B39A6-C4E8-4304-B0B9-7D87EF49D461}"/>
                  </a:ext>
                </a:extLst>
              </p14:cNvPr>
              <p14:cNvContentPartPr/>
              <p14:nvPr/>
            </p14:nvContentPartPr>
            <p14:xfrm>
              <a:off x="9221805" y="1888230"/>
              <a:ext cx="292680" cy="290520"/>
            </p14:xfrm>
          </p:contentPart>
        </mc:Choice>
        <mc:Fallback>
          <p:pic>
            <p:nvPicPr>
              <p:cNvPr id="114" name="Ink 113">
                <a:extLst>
                  <a:ext uri="{FF2B5EF4-FFF2-40B4-BE49-F238E27FC236}">
                    <a16:creationId xmlns:a16="http://schemas.microsoft.com/office/drawing/2014/main" id="{088B39A6-C4E8-4304-B0B9-7D87EF49D461}"/>
                  </a:ext>
                </a:extLst>
              </p:cNvPr>
              <p:cNvPicPr/>
              <p:nvPr/>
            </p:nvPicPr>
            <p:blipFill>
              <a:blip r:embed="rId17"/>
              <a:stretch>
                <a:fillRect/>
              </a:stretch>
            </p:blipFill>
            <p:spPr>
              <a:xfrm>
                <a:off x="9212805" y="1879230"/>
                <a:ext cx="31032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7" name="Ink 126">
                <a:extLst>
                  <a:ext uri="{FF2B5EF4-FFF2-40B4-BE49-F238E27FC236}">
                    <a16:creationId xmlns:a16="http://schemas.microsoft.com/office/drawing/2014/main" id="{BC5F8B71-AE23-46FA-9FE3-E02CB484FD7F}"/>
                  </a:ext>
                </a:extLst>
              </p14:cNvPr>
              <p14:cNvContentPartPr/>
              <p14:nvPr/>
            </p14:nvContentPartPr>
            <p14:xfrm>
              <a:off x="150165" y="4394910"/>
              <a:ext cx="346680" cy="275400"/>
            </p14:xfrm>
          </p:contentPart>
        </mc:Choice>
        <mc:Fallback>
          <p:pic>
            <p:nvPicPr>
              <p:cNvPr id="127" name="Ink 126">
                <a:extLst>
                  <a:ext uri="{FF2B5EF4-FFF2-40B4-BE49-F238E27FC236}">
                    <a16:creationId xmlns:a16="http://schemas.microsoft.com/office/drawing/2014/main" id="{BC5F8B71-AE23-46FA-9FE3-E02CB484FD7F}"/>
                  </a:ext>
                </a:extLst>
              </p:cNvPr>
              <p:cNvPicPr/>
              <p:nvPr/>
            </p:nvPicPr>
            <p:blipFill>
              <a:blip r:embed="rId19"/>
              <a:stretch>
                <a:fillRect/>
              </a:stretch>
            </p:blipFill>
            <p:spPr>
              <a:xfrm>
                <a:off x="141165" y="4385910"/>
                <a:ext cx="36432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8" name="Ink 127">
                <a:extLst>
                  <a:ext uri="{FF2B5EF4-FFF2-40B4-BE49-F238E27FC236}">
                    <a16:creationId xmlns:a16="http://schemas.microsoft.com/office/drawing/2014/main" id="{467A6FE0-BDE9-4191-B139-D01ABA521EAF}"/>
                  </a:ext>
                </a:extLst>
              </p14:cNvPr>
              <p14:cNvContentPartPr/>
              <p14:nvPr/>
            </p14:nvContentPartPr>
            <p14:xfrm>
              <a:off x="694485" y="4317150"/>
              <a:ext cx="506160" cy="323640"/>
            </p14:xfrm>
          </p:contentPart>
        </mc:Choice>
        <mc:Fallback>
          <p:pic>
            <p:nvPicPr>
              <p:cNvPr id="128" name="Ink 127">
                <a:extLst>
                  <a:ext uri="{FF2B5EF4-FFF2-40B4-BE49-F238E27FC236}">
                    <a16:creationId xmlns:a16="http://schemas.microsoft.com/office/drawing/2014/main" id="{467A6FE0-BDE9-4191-B139-D01ABA521EAF}"/>
                  </a:ext>
                </a:extLst>
              </p:cNvPr>
              <p:cNvPicPr/>
              <p:nvPr/>
            </p:nvPicPr>
            <p:blipFill>
              <a:blip r:embed="rId21"/>
              <a:stretch>
                <a:fillRect/>
              </a:stretch>
            </p:blipFill>
            <p:spPr>
              <a:xfrm>
                <a:off x="685485" y="4308150"/>
                <a:ext cx="52380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2" name="Ink 131">
                <a:extLst>
                  <a:ext uri="{FF2B5EF4-FFF2-40B4-BE49-F238E27FC236}">
                    <a16:creationId xmlns:a16="http://schemas.microsoft.com/office/drawing/2014/main" id="{5D8C4362-6B09-4E85-84BE-3649C1D37C60}"/>
                  </a:ext>
                </a:extLst>
              </p14:cNvPr>
              <p14:cNvContentPartPr/>
              <p14:nvPr/>
            </p14:nvContentPartPr>
            <p14:xfrm>
              <a:off x="1456245" y="4327590"/>
              <a:ext cx="557640" cy="416520"/>
            </p14:xfrm>
          </p:contentPart>
        </mc:Choice>
        <mc:Fallback>
          <p:pic>
            <p:nvPicPr>
              <p:cNvPr id="132" name="Ink 131">
                <a:extLst>
                  <a:ext uri="{FF2B5EF4-FFF2-40B4-BE49-F238E27FC236}">
                    <a16:creationId xmlns:a16="http://schemas.microsoft.com/office/drawing/2014/main" id="{5D8C4362-6B09-4E85-84BE-3649C1D37C60}"/>
                  </a:ext>
                </a:extLst>
              </p:cNvPr>
              <p:cNvPicPr/>
              <p:nvPr/>
            </p:nvPicPr>
            <p:blipFill>
              <a:blip r:embed="rId23"/>
              <a:stretch>
                <a:fillRect/>
              </a:stretch>
            </p:blipFill>
            <p:spPr>
              <a:xfrm>
                <a:off x="1447245" y="4318590"/>
                <a:ext cx="575280" cy="4341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3" name="Ink 132">
                <a:extLst>
                  <a:ext uri="{FF2B5EF4-FFF2-40B4-BE49-F238E27FC236}">
                    <a16:creationId xmlns:a16="http://schemas.microsoft.com/office/drawing/2014/main" id="{1FF996E0-653D-4903-A7D7-E752D1AEB4DD}"/>
                  </a:ext>
                </a:extLst>
              </p14:cNvPr>
              <p14:cNvContentPartPr/>
              <p14:nvPr/>
            </p14:nvContentPartPr>
            <p14:xfrm>
              <a:off x="2227725" y="4377630"/>
              <a:ext cx="473400" cy="244800"/>
            </p14:xfrm>
          </p:contentPart>
        </mc:Choice>
        <mc:Fallback>
          <p:pic>
            <p:nvPicPr>
              <p:cNvPr id="133" name="Ink 132">
                <a:extLst>
                  <a:ext uri="{FF2B5EF4-FFF2-40B4-BE49-F238E27FC236}">
                    <a16:creationId xmlns:a16="http://schemas.microsoft.com/office/drawing/2014/main" id="{1FF996E0-653D-4903-A7D7-E752D1AEB4DD}"/>
                  </a:ext>
                </a:extLst>
              </p:cNvPr>
              <p:cNvPicPr/>
              <p:nvPr/>
            </p:nvPicPr>
            <p:blipFill>
              <a:blip r:embed="rId25"/>
              <a:stretch>
                <a:fillRect/>
              </a:stretch>
            </p:blipFill>
            <p:spPr>
              <a:xfrm>
                <a:off x="2218725" y="4368630"/>
                <a:ext cx="49104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34" name="Ink 133">
                <a:extLst>
                  <a:ext uri="{FF2B5EF4-FFF2-40B4-BE49-F238E27FC236}">
                    <a16:creationId xmlns:a16="http://schemas.microsoft.com/office/drawing/2014/main" id="{E02C7745-9E93-4C48-86F9-DDB14CAD3090}"/>
                  </a:ext>
                </a:extLst>
              </p14:cNvPr>
              <p14:cNvContentPartPr/>
              <p14:nvPr/>
            </p14:nvContentPartPr>
            <p14:xfrm>
              <a:off x="2880405" y="4330830"/>
              <a:ext cx="737640" cy="282600"/>
            </p14:xfrm>
          </p:contentPart>
        </mc:Choice>
        <mc:Fallback>
          <p:pic>
            <p:nvPicPr>
              <p:cNvPr id="134" name="Ink 133">
                <a:extLst>
                  <a:ext uri="{FF2B5EF4-FFF2-40B4-BE49-F238E27FC236}">
                    <a16:creationId xmlns:a16="http://schemas.microsoft.com/office/drawing/2014/main" id="{E02C7745-9E93-4C48-86F9-DDB14CAD3090}"/>
                  </a:ext>
                </a:extLst>
              </p:cNvPr>
              <p:cNvPicPr/>
              <p:nvPr/>
            </p:nvPicPr>
            <p:blipFill>
              <a:blip r:embed="rId27"/>
              <a:stretch>
                <a:fillRect/>
              </a:stretch>
            </p:blipFill>
            <p:spPr>
              <a:xfrm>
                <a:off x="2871405" y="4321830"/>
                <a:ext cx="75528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37" name="Ink 136">
                <a:extLst>
                  <a:ext uri="{FF2B5EF4-FFF2-40B4-BE49-F238E27FC236}">
                    <a16:creationId xmlns:a16="http://schemas.microsoft.com/office/drawing/2014/main" id="{71C83FF6-E93E-4B4A-B2D5-780EC65A12F9}"/>
                  </a:ext>
                </a:extLst>
              </p14:cNvPr>
              <p14:cNvContentPartPr/>
              <p14:nvPr/>
            </p14:nvContentPartPr>
            <p14:xfrm>
              <a:off x="3812445" y="4348470"/>
              <a:ext cx="740520" cy="307800"/>
            </p14:xfrm>
          </p:contentPart>
        </mc:Choice>
        <mc:Fallback>
          <p:pic>
            <p:nvPicPr>
              <p:cNvPr id="137" name="Ink 136">
                <a:extLst>
                  <a:ext uri="{FF2B5EF4-FFF2-40B4-BE49-F238E27FC236}">
                    <a16:creationId xmlns:a16="http://schemas.microsoft.com/office/drawing/2014/main" id="{71C83FF6-E93E-4B4A-B2D5-780EC65A12F9}"/>
                  </a:ext>
                </a:extLst>
              </p:cNvPr>
              <p:cNvPicPr/>
              <p:nvPr/>
            </p:nvPicPr>
            <p:blipFill>
              <a:blip r:embed="rId29"/>
              <a:stretch>
                <a:fillRect/>
              </a:stretch>
            </p:blipFill>
            <p:spPr>
              <a:xfrm>
                <a:off x="3803445" y="4339470"/>
                <a:ext cx="75816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42" name="Ink 141">
                <a:extLst>
                  <a:ext uri="{FF2B5EF4-FFF2-40B4-BE49-F238E27FC236}">
                    <a16:creationId xmlns:a16="http://schemas.microsoft.com/office/drawing/2014/main" id="{B2051423-B10D-4AFF-A59C-F08303D75475}"/>
                  </a:ext>
                </a:extLst>
              </p14:cNvPr>
              <p14:cNvContentPartPr/>
              <p14:nvPr/>
            </p14:nvContentPartPr>
            <p14:xfrm>
              <a:off x="4883445" y="4290870"/>
              <a:ext cx="188280" cy="294120"/>
            </p14:xfrm>
          </p:contentPart>
        </mc:Choice>
        <mc:Fallback>
          <p:pic>
            <p:nvPicPr>
              <p:cNvPr id="142" name="Ink 141">
                <a:extLst>
                  <a:ext uri="{FF2B5EF4-FFF2-40B4-BE49-F238E27FC236}">
                    <a16:creationId xmlns:a16="http://schemas.microsoft.com/office/drawing/2014/main" id="{B2051423-B10D-4AFF-A59C-F08303D75475}"/>
                  </a:ext>
                </a:extLst>
              </p:cNvPr>
              <p:cNvPicPr/>
              <p:nvPr/>
            </p:nvPicPr>
            <p:blipFill>
              <a:blip r:embed="rId31"/>
              <a:stretch>
                <a:fillRect/>
              </a:stretch>
            </p:blipFill>
            <p:spPr>
              <a:xfrm>
                <a:off x="4874445" y="4281870"/>
                <a:ext cx="20592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52" name="Ink 151">
                <a:extLst>
                  <a:ext uri="{FF2B5EF4-FFF2-40B4-BE49-F238E27FC236}">
                    <a16:creationId xmlns:a16="http://schemas.microsoft.com/office/drawing/2014/main" id="{38AAEA47-9583-4AC2-A899-EA55705C6138}"/>
                  </a:ext>
                </a:extLst>
              </p14:cNvPr>
              <p14:cNvContentPartPr/>
              <p14:nvPr/>
            </p14:nvContentPartPr>
            <p14:xfrm>
              <a:off x="5284485" y="4231470"/>
              <a:ext cx="1579680" cy="293400"/>
            </p14:xfrm>
          </p:contentPart>
        </mc:Choice>
        <mc:Fallback>
          <p:pic>
            <p:nvPicPr>
              <p:cNvPr id="152" name="Ink 151">
                <a:extLst>
                  <a:ext uri="{FF2B5EF4-FFF2-40B4-BE49-F238E27FC236}">
                    <a16:creationId xmlns:a16="http://schemas.microsoft.com/office/drawing/2014/main" id="{38AAEA47-9583-4AC2-A899-EA55705C6138}"/>
                  </a:ext>
                </a:extLst>
              </p:cNvPr>
              <p:cNvPicPr/>
              <p:nvPr/>
            </p:nvPicPr>
            <p:blipFill>
              <a:blip r:embed="rId33"/>
              <a:stretch>
                <a:fillRect/>
              </a:stretch>
            </p:blipFill>
            <p:spPr>
              <a:xfrm>
                <a:off x="5275485" y="4222470"/>
                <a:ext cx="159732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54" name="Ink 153">
                <a:extLst>
                  <a:ext uri="{FF2B5EF4-FFF2-40B4-BE49-F238E27FC236}">
                    <a16:creationId xmlns:a16="http://schemas.microsoft.com/office/drawing/2014/main" id="{779B8059-BE70-4C56-911D-94E50499E8A5}"/>
                  </a:ext>
                </a:extLst>
              </p14:cNvPr>
              <p14:cNvContentPartPr/>
              <p14:nvPr/>
            </p14:nvContentPartPr>
            <p14:xfrm>
              <a:off x="7138125" y="4183950"/>
              <a:ext cx="876240" cy="319320"/>
            </p14:xfrm>
          </p:contentPart>
        </mc:Choice>
        <mc:Fallback>
          <p:pic>
            <p:nvPicPr>
              <p:cNvPr id="154" name="Ink 153">
                <a:extLst>
                  <a:ext uri="{FF2B5EF4-FFF2-40B4-BE49-F238E27FC236}">
                    <a16:creationId xmlns:a16="http://schemas.microsoft.com/office/drawing/2014/main" id="{779B8059-BE70-4C56-911D-94E50499E8A5}"/>
                  </a:ext>
                </a:extLst>
              </p:cNvPr>
              <p:cNvPicPr/>
              <p:nvPr/>
            </p:nvPicPr>
            <p:blipFill>
              <a:blip r:embed="rId35"/>
              <a:stretch>
                <a:fillRect/>
              </a:stretch>
            </p:blipFill>
            <p:spPr>
              <a:xfrm>
                <a:off x="7129125" y="4174950"/>
                <a:ext cx="89388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55" name="Ink 154">
                <a:extLst>
                  <a:ext uri="{FF2B5EF4-FFF2-40B4-BE49-F238E27FC236}">
                    <a16:creationId xmlns:a16="http://schemas.microsoft.com/office/drawing/2014/main" id="{AE187708-E2A8-487D-BD69-B1FB4DD2A10E}"/>
                  </a:ext>
                </a:extLst>
              </p14:cNvPr>
              <p14:cNvContentPartPr/>
              <p14:nvPr/>
            </p14:nvContentPartPr>
            <p14:xfrm>
              <a:off x="8333325" y="4347030"/>
              <a:ext cx="636480" cy="137160"/>
            </p14:xfrm>
          </p:contentPart>
        </mc:Choice>
        <mc:Fallback>
          <p:pic>
            <p:nvPicPr>
              <p:cNvPr id="155" name="Ink 154">
                <a:extLst>
                  <a:ext uri="{FF2B5EF4-FFF2-40B4-BE49-F238E27FC236}">
                    <a16:creationId xmlns:a16="http://schemas.microsoft.com/office/drawing/2014/main" id="{AE187708-E2A8-487D-BD69-B1FB4DD2A10E}"/>
                  </a:ext>
                </a:extLst>
              </p:cNvPr>
              <p:cNvPicPr/>
              <p:nvPr/>
            </p:nvPicPr>
            <p:blipFill>
              <a:blip r:embed="rId37"/>
              <a:stretch>
                <a:fillRect/>
              </a:stretch>
            </p:blipFill>
            <p:spPr>
              <a:xfrm>
                <a:off x="8324325" y="4338030"/>
                <a:ext cx="65412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57" name="Ink 156">
                <a:extLst>
                  <a:ext uri="{FF2B5EF4-FFF2-40B4-BE49-F238E27FC236}">
                    <a16:creationId xmlns:a16="http://schemas.microsoft.com/office/drawing/2014/main" id="{AA382561-F137-418A-8983-097A3618C978}"/>
                  </a:ext>
                </a:extLst>
              </p14:cNvPr>
              <p14:cNvContentPartPr/>
              <p14:nvPr/>
            </p14:nvContentPartPr>
            <p14:xfrm>
              <a:off x="8705565" y="4185750"/>
              <a:ext cx="79920" cy="71640"/>
            </p14:xfrm>
          </p:contentPart>
        </mc:Choice>
        <mc:Fallback>
          <p:pic>
            <p:nvPicPr>
              <p:cNvPr id="157" name="Ink 156">
                <a:extLst>
                  <a:ext uri="{FF2B5EF4-FFF2-40B4-BE49-F238E27FC236}">
                    <a16:creationId xmlns:a16="http://schemas.microsoft.com/office/drawing/2014/main" id="{AA382561-F137-418A-8983-097A3618C978}"/>
                  </a:ext>
                </a:extLst>
              </p:cNvPr>
              <p:cNvPicPr/>
              <p:nvPr/>
            </p:nvPicPr>
            <p:blipFill>
              <a:blip r:embed="rId39"/>
              <a:stretch>
                <a:fillRect/>
              </a:stretch>
            </p:blipFill>
            <p:spPr>
              <a:xfrm>
                <a:off x="8696565" y="4176750"/>
                <a:ext cx="9756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64" name="Ink 163">
                <a:extLst>
                  <a:ext uri="{FF2B5EF4-FFF2-40B4-BE49-F238E27FC236}">
                    <a16:creationId xmlns:a16="http://schemas.microsoft.com/office/drawing/2014/main" id="{CF7DFE7C-70B0-4C8A-88F2-5DF45274060B}"/>
                  </a:ext>
                </a:extLst>
              </p14:cNvPr>
              <p14:cNvContentPartPr/>
              <p14:nvPr/>
            </p14:nvContentPartPr>
            <p14:xfrm>
              <a:off x="9153045" y="4098990"/>
              <a:ext cx="1496160" cy="374040"/>
            </p14:xfrm>
          </p:contentPart>
        </mc:Choice>
        <mc:Fallback>
          <p:pic>
            <p:nvPicPr>
              <p:cNvPr id="164" name="Ink 163">
                <a:extLst>
                  <a:ext uri="{FF2B5EF4-FFF2-40B4-BE49-F238E27FC236}">
                    <a16:creationId xmlns:a16="http://schemas.microsoft.com/office/drawing/2014/main" id="{CF7DFE7C-70B0-4C8A-88F2-5DF45274060B}"/>
                  </a:ext>
                </a:extLst>
              </p:cNvPr>
              <p:cNvPicPr/>
              <p:nvPr/>
            </p:nvPicPr>
            <p:blipFill>
              <a:blip r:embed="rId41"/>
              <a:stretch>
                <a:fillRect/>
              </a:stretch>
            </p:blipFill>
            <p:spPr>
              <a:xfrm>
                <a:off x="9144045" y="4089990"/>
                <a:ext cx="1513800" cy="3916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76" name="Ink 175">
                <a:extLst>
                  <a:ext uri="{FF2B5EF4-FFF2-40B4-BE49-F238E27FC236}">
                    <a16:creationId xmlns:a16="http://schemas.microsoft.com/office/drawing/2014/main" id="{A07479F7-9B7E-4084-8217-55622DE50D67}"/>
                  </a:ext>
                </a:extLst>
              </p14:cNvPr>
              <p14:cNvContentPartPr/>
              <p14:nvPr/>
            </p14:nvContentPartPr>
            <p14:xfrm>
              <a:off x="6840405" y="2392950"/>
              <a:ext cx="979200" cy="469440"/>
            </p14:xfrm>
          </p:contentPart>
        </mc:Choice>
        <mc:Fallback>
          <p:pic>
            <p:nvPicPr>
              <p:cNvPr id="176" name="Ink 175">
                <a:extLst>
                  <a:ext uri="{FF2B5EF4-FFF2-40B4-BE49-F238E27FC236}">
                    <a16:creationId xmlns:a16="http://schemas.microsoft.com/office/drawing/2014/main" id="{A07479F7-9B7E-4084-8217-55622DE50D67}"/>
                  </a:ext>
                </a:extLst>
              </p:cNvPr>
              <p:cNvPicPr/>
              <p:nvPr/>
            </p:nvPicPr>
            <p:blipFill>
              <a:blip r:embed="rId43"/>
              <a:stretch>
                <a:fillRect/>
              </a:stretch>
            </p:blipFill>
            <p:spPr>
              <a:xfrm>
                <a:off x="6831405" y="2383950"/>
                <a:ext cx="996840" cy="4870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77" name="Ink 176">
                <a:extLst>
                  <a:ext uri="{FF2B5EF4-FFF2-40B4-BE49-F238E27FC236}">
                    <a16:creationId xmlns:a16="http://schemas.microsoft.com/office/drawing/2014/main" id="{3BE449DB-8F32-47F7-A6E9-F659B033A936}"/>
                  </a:ext>
                </a:extLst>
              </p14:cNvPr>
              <p14:cNvContentPartPr/>
              <p14:nvPr/>
            </p14:nvContentPartPr>
            <p14:xfrm>
              <a:off x="8790885" y="2331750"/>
              <a:ext cx="207360" cy="411840"/>
            </p14:xfrm>
          </p:contentPart>
        </mc:Choice>
        <mc:Fallback>
          <p:pic>
            <p:nvPicPr>
              <p:cNvPr id="177" name="Ink 176">
                <a:extLst>
                  <a:ext uri="{FF2B5EF4-FFF2-40B4-BE49-F238E27FC236}">
                    <a16:creationId xmlns:a16="http://schemas.microsoft.com/office/drawing/2014/main" id="{3BE449DB-8F32-47F7-A6E9-F659B033A936}"/>
                  </a:ext>
                </a:extLst>
              </p:cNvPr>
              <p:cNvPicPr/>
              <p:nvPr/>
            </p:nvPicPr>
            <p:blipFill>
              <a:blip r:embed="rId45"/>
              <a:stretch>
                <a:fillRect/>
              </a:stretch>
            </p:blipFill>
            <p:spPr>
              <a:xfrm>
                <a:off x="8781885" y="2322750"/>
                <a:ext cx="225000" cy="4294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84" name="Ink 183">
                <a:extLst>
                  <a:ext uri="{FF2B5EF4-FFF2-40B4-BE49-F238E27FC236}">
                    <a16:creationId xmlns:a16="http://schemas.microsoft.com/office/drawing/2014/main" id="{490C266A-10C5-43CC-BFA3-439D34369760}"/>
                  </a:ext>
                </a:extLst>
              </p14:cNvPr>
              <p14:cNvContentPartPr/>
              <p14:nvPr/>
            </p14:nvContentPartPr>
            <p14:xfrm>
              <a:off x="10058805" y="2378910"/>
              <a:ext cx="80280" cy="242640"/>
            </p14:xfrm>
          </p:contentPart>
        </mc:Choice>
        <mc:Fallback>
          <p:pic>
            <p:nvPicPr>
              <p:cNvPr id="184" name="Ink 183">
                <a:extLst>
                  <a:ext uri="{FF2B5EF4-FFF2-40B4-BE49-F238E27FC236}">
                    <a16:creationId xmlns:a16="http://schemas.microsoft.com/office/drawing/2014/main" id="{490C266A-10C5-43CC-BFA3-439D34369760}"/>
                  </a:ext>
                </a:extLst>
              </p:cNvPr>
              <p:cNvPicPr/>
              <p:nvPr/>
            </p:nvPicPr>
            <p:blipFill>
              <a:blip r:embed="rId47"/>
              <a:stretch>
                <a:fillRect/>
              </a:stretch>
            </p:blipFill>
            <p:spPr>
              <a:xfrm>
                <a:off x="10049805" y="2369910"/>
                <a:ext cx="9792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85" name="Ink 184">
                <a:extLst>
                  <a:ext uri="{FF2B5EF4-FFF2-40B4-BE49-F238E27FC236}">
                    <a16:creationId xmlns:a16="http://schemas.microsoft.com/office/drawing/2014/main" id="{7E389651-7436-495F-847D-0F96598A06B3}"/>
                  </a:ext>
                </a:extLst>
              </p14:cNvPr>
              <p14:cNvContentPartPr/>
              <p14:nvPr/>
            </p14:nvContentPartPr>
            <p14:xfrm>
              <a:off x="9745245" y="2360190"/>
              <a:ext cx="182160" cy="306720"/>
            </p14:xfrm>
          </p:contentPart>
        </mc:Choice>
        <mc:Fallback>
          <p:pic>
            <p:nvPicPr>
              <p:cNvPr id="185" name="Ink 184">
                <a:extLst>
                  <a:ext uri="{FF2B5EF4-FFF2-40B4-BE49-F238E27FC236}">
                    <a16:creationId xmlns:a16="http://schemas.microsoft.com/office/drawing/2014/main" id="{7E389651-7436-495F-847D-0F96598A06B3}"/>
                  </a:ext>
                </a:extLst>
              </p:cNvPr>
              <p:cNvPicPr/>
              <p:nvPr/>
            </p:nvPicPr>
            <p:blipFill>
              <a:blip r:embed="rId49"/>
              <a:stretch>
                <a:fillRect/>
              </a:stretch>
            </p:blipFill>
            <p:spPr>
              <a:xfrm>
                <a:off x="9736245" y="2351190"/>
                <a:ext cx="19980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86" name="Ink 185">
                <a:extLst>
                  <a:ext uri="{FF2B5EF4-FFF2-40B4-BE49-F238E27FC236}">
                    <a16:creationId xmlns:a16="http://schemas.microsoft.com/office/drawing/2014/main" id="{11C5B2F0-B5F1-4F84-A970-4D1BD9B32936}"/>
                  </a:ext>
                </a:extLst>
              </p14:cNvPr>
              <p14:cNvContentPartPr/>
              <p14:nvPr/>
            </p14:nvContentPartPr>
            <p14:xfrm>
              <a:off x="9421605" y="2389350"/>
              <a:ext cx="181080" cy="271080"/>
            </p14:xfrm>
          </p:contentPart>
        </mc:Choice>
        <mc:Fallback>
          <p:pic>
            <p:nvPicPr>
              <p:cNvPr id="186" name="Ink 185">
                <a:extLst>
                  <a:ext uri="{FF2B5EF4-FFF2-40B4-BE49-F238E27FC236}">
                    <a16:creationId xmlns:a16="http://schemas.microsoft.com/office/drawing/2014/main" id="{11C5B2F0-B5F1-4F84-A970-4D1BD9B32936}"/>
                  </a:ext>
                </a:extLst>
              </p:cNvPr>
              <p:cNvPicPr/>
              <p:nvPr/>
            </p:nvPicPr>
            <p:blipFill>
              <a:blip r:embed="rId51"/>
              <a:stretch>
                <a:fillRect/>
              </a:stretch>
            </p:blipFill>
            <p:spPr>
              <a:xfrm>
                <a:off x="9412605" y="2380350"/>
                <a:ext cx="19872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88" name="Ink 187">
                <a:extLst>
                  <a:ext uri="{FF2B5EF4-FFF2-40B4-BE49-F238E27FC236}">
                    <a16:creationId xmlns:a16="http://schemas.microsoft.com/office/drawing/2014/main" id="{BD932B8A-C050-4896-A79A-75135493E6F3}"/>
                  </a:ext>
                </a:extLst>
              </p14:cNvPr>
              <p14:cNvContentPartPr/>
              <p14:nvPr/>
            </p14:nvContentPartPr>
            <p14:xfrm>
              <a:off x="10271925" y="2268030"/>
              <a:ext cx="126360" cy="453240"/>
            </p14:xfrm>
          </p:contentPart>
        </mc:Choice>
        <mc:Fallback>
          <p:pic>
            <p:nvPicPr>
              <p:cNvPr id="188" name="Ink 187">
                <a:extLst>
                  <a:ext uri="{FF2B5EF4-FFF2-40B4-BE49-F238E27FC236}">
                    <a16:creationId xmlns:a16="http://schemas.microsoft.com/office/drawing/2014/main" id="{BD932B8A-C050-4896-A79A-75135493E6F3}"/>
                  </a:ext>
                </a:extLst>
              </p:cNvPr>
              <p:cNvPicPr/>
              <p:nvPr/>
            </p:nvPicPr>
            <p:blipFill>
              <a:blip r:embed="rId53"/>
              <a:stretch>
                <a:fillRect/>
              </a:stretch>
            </p:blipFill>
            <p:spPr>
              <a:xfrm>
                <a:off x="10262925" y="2259030"/>
                <a:ext cx="144000" cy="4708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60" name="Ink 259">
                <a:extLst>
                  <a:ext uri="{FF2B5EF4-FFF2-40B4-BE49-F238E27FC236}">
                    <a16:creationId xmlns:a16="http://schemas.microsoft.com/office/drawing/2014/main" id="{1AB39759-E929-477F-8DED-B15C7BB7D2E0}"/>
                  </a:ext>
                </a:extLst>
              </p14:cNvPr>
              <p14:cNvContentPartPr/>
              <p14:nvPr/>
            </p14:nvContentPartPr>
            <p14:xfrm>
              <a:off x="8856045" y="2914590"/>
              <a:ext cx="256680" cy="315360"/>
            </p14:xfrm>
          </p:contentPart>
        </mc:Choice>
        <mc:Fallback>
          <p:pic>
            <p:nvPicPr>
              <p:cNvPr id="260" name="Ink 259">
                <a:extLst>
                  <a:ext uri="{FF2B5EF4-FFF2-40B4-BE49-F238E27FC236}">
                    <a16:creationId xmlns:a16="http://schemas.microsoft.com/office/drawing/2014/main" id="{1AB39759-E929-477F-8DED-B15C7BB7D2E0}"/>
                  </a:ext>
                </a:extLst>
              </p:cNvPr>
              <p:cNvPicPr/>
              <p:nvPr/>
            </p:nvPicPr>
            <p:blipFill>
              <a:blip r:embed="rId55"/>
              <a:stretch>
                <a:fillRect/>
              </a:stretch>
            </p:blipFill>
            <p:spPr>
              <a:xfrm>
                <a:off x="8847045" y="2905590"/>
                <a:ext cx="27432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65" name="Ink 264">
                <a:extLst>
                  <a:ext uri="{FF2B5EF4-FFF2-40B4-BE49-F238E27FC236}">
                    <a16:creationId xmlns:a16="http://schemas.microsoft.com/office/drawing/2014/main" id="{5351F573-4518-4F86-BA6C-4683818B950D}"/>
                  </a:ext>
                </a:extLst>
              </p14:cNvPr>
              <p14:cNvContentPartPr/>
              <p14:nvPr/>
            </p14:nvContentPartPr>
            <p14:xfrm>
              <a:off x="9870165" y="2836830"/>
              <a:ext cx="190800" cy="391320"/>
            </p14:xfrm>
          </p:contentPart>
        </mc:Choice>
        <mc:Fallback>
          <p:pic>
            <p:nvPicPr>
              <p:cNvPr id="265" name="Ink 264">
                <a:extLst>
                  <a:ext uri="{FF2B5EF4-FFF2-40B4-BE49-F238E27FC236}">
                    <a16:creationId xmlns:a16="http://schemas.microsoft.com/office/drawing/2014/main" id="{5351F573-4518-4F86-BA6C-4683818B950D}"/>
                  </a:ext>
                </a:extLst>
              </p:cNvPr>
              <p:cNvPicPr/>
              <p:nvPr/>
            </p:nvPicPr>
            <p:blipFill>
              <a:blip r:embed="rId57"/>
              <a:stretch>
                <a:fillRect/>
              </a:stretch>
            </p:blipFill>
            <p:spPr>
              <a:xfrm>
                <a:off x="9861165" y="2827830"/>
                <a:ext cx="208440" cy="4089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66" name="Ink 265">
                <a:extLst>
                  <a:ext uri="{FF2B5EF4-FFF2-40B4-BE49-F238E27FC236}">
                    <a16:creationId xmlns:a16="http://schemas.microsoft.com/office/drawing/2014/main" id="{8F0DE6AF-5455-417D-98F7-5BE778DC22C6}"/>
                  </a:ext>
                </a:extLst>
              </p14:cNvPr>
              <p14:cNvContentPartPr/>
              <p14:nvPr/>
            </p14:nvContentPartPr>
            <p14:xfrm>
              <a:off x="9265365" y="2935830"/>
              <a:ext cx="451080" cy="335520"/>
            </p14:xfrm>
          </p:contentPart>
        </mc:Choice>
        <mc:Fallback>
          <p:pic>
            <p:nvPicPr>
              <p:cNvPr id="266" name="Ink 265">
                <a:extLst>
                  <a:ext uri="{FF2B5EF4-FFF2-40B4-BE49-F238E27FC236}">
                    <a16:creationId xmlns:a16="http://schemas.microsoft.com/office/drawing/2014/main" id="{8F0DE6AF-5455-417D-98F7-5BE778DC22C6}"/>
                  </a:ext>
                </a:extLst>
              </p:cNvPr>
              <p:cNvPicPr/>
              <p:nvPr/>
            </p:nvPicPr>
            <p:blipFill>
              <a:blip r:embed="rId59"/>
              <a:stretch>
                <a:fillRect/>
              </a:stretch>
            </p:blipFill>
            <p:spPr>
              <a:xfrm>
                <a:off x="9256365" y="2926830"/>
                <a:ext cx="46872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67" name="Ink 266">
                <a:extLst>
                  <a:ext uri="{FF2B5EF4-FFF2-40B4-BE49-F238E27FC236}">
                    <a16:creationId xmlns:a16="http://schemas.microsoft.com/office/drawing/2014/main" id="{2579FF81-917C-4104-A65D-29E2B5BB55D3}"/>
                  </a:ext>
                </a:extLst>
              </p14:cNvPr>
              <p14:cNvContentPartPr/>
              <p14:nvPr/>
            </p14:nvContentPartPr>
            <p14:xfrm>
              <a:off x="7483005" y="2972550"/>
              <a:ext cx="337320" cy="365040"/>
            </p14:xfrm>
          </p:contentPart>
        </mc:Choice>
        <mc:Fallback>
          <p:pic>
            <p:nvPicPr>
              <p:cNvPr id="267" name="Ink 266">
                <a:extLst>
                  <a:ext uri="{FF2B5EF4-FFF2-40B4-BE49-F238E27FC236}">
                    <a16:creationId xmlns:a16="http://schemas.microsoft.com/office/drawing/2014/main" id="{2579FF81-917C-4104-A65D-29E2B5BB55D3}"/>
                  </a:ext>
                </a:extLst>
              </p:cNvPr>
              <p:cNvPicPr/>
              <p:nvPr/>
            </p:nvPicPr>
            <p:blipFill>
              <a:blip r:embed="rId61"/>
              <a:stretch>
                <a:fillRect/>
              </a:stretch>
            </p:blipFill>
            <p:spPr>
              <a:xfrm>
                <a:off x="7474005" y="2963550"/>
                <a:ext cx="354960" cy="3826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68" name="Ink 267">
                <a:extLst>
                  <a:ext uri="{FF2B5EF4-FFF2-40B4-BE49-F238E27FC236}">
                    <a16:creationId xmlns:a16="http://schemas.microsoft.com/office/drawing/2014/main" id="{F95E1462-A0AC-49E7-AF55-C1B89C753136}"/>
                  </a:ext>
                </a:extLst>
              </p14:cNvPr>
              <p14:cNvContentPartPr/>
              <p14:nvPr/>
            </p14:nvContentPartPr>
            <p14:xfrm>
              <a:off x="6634485" y="3073710"/>
              <a:ext cx="697680" cy="344160"/>
            </p14:xfrm>
          </p:contentPart>
        </mc:Choice>
        <mc:Fallback>
          <p:pic>
            <p:nvPicPr>
              <p:cNvPr id="268" name="Ink 267">
                <a:extLst>
                  <a:ext uri="{FF2B5EF4-FFF2-40B4-BE49-F238E27FC236}">
                    <a16:creationId xmlns:a16="http://schemas.microsoft.com/office/drawing/2014/main" id="{F95E1462-A0AC-49E7-AF55-C1B89C753136}"/>
                  </a:ext>
                </a:extLst>
              </p:cNvPr>
              <p:cNvPicPr/>
              <p:nvPr/>
            </p:nvPicPr>
            <p:blipFill>
              <a:blip r:embed="rId63"/>
              <a:stretch>
                <a:fillRect/>
              </a:stretch>
            </p:blipFill>
            <p:spPr>
              <a:xfrm>
                <a:off x="6625485" y="3064710"/>
                <a:ext cx="715320" cy="3618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95" name="Ink 294">
                <a:extLst>
                  <a:ext uri="{FF2B5EF4-FFF2-40B4-BE49-F238E27FC236}">
                    <a16:creationId xmlns:a16="http://schemas.microsoft.com/office/drawing/2014/main" id="{2781D6D8-4609-4830-98B1-2C3B6245C3F8}"/>
                  </a:ext>
                </a:extLst>
              </p14:cNvPr>
              <p14:cNvContentPartPr/>
              <p14:nvPr/>
            </p14:nvContentPartPr>
            <p14:xfrm>
              <a:off x="6505245" y="3643230"/>
              <a:ext cx="1222560" cy="419400"/>
            </p14:xfrm>
          </p:contentPart>
        </mc:Choice>
        <mc:Fallback>
          <p:pic>
            <p:nvPicPr>
              <p:cNvPr id="295" name="Ink 294">
                <a:extLst>
                  <a:ext uri="{FF2B5EF4-FFF2-40B4-BE49-F238E27FC236}">
                    <a16:creationId xmlns:a16="http://schemas.microsoft.com/office/drawing/2014/main" id="{2781D6D8-4609-4830-98B1-2C3B6245C3F8}"/>
                  </a:ext>
                </a:extLst>
              </p:cNvPr>
              <p:cNvPicPr/>
              <p:nvPr/>
            </p:nvPicPr>
            <p:blipFill>
              <a:blip r:embed="rId65"/>
              <a:stretch>
                <a:fillRect/>
              </a:stretch>
            </p:blipFill>
            <p:spPr>
              <a:xfrm>
                <a:off x="6496245" y="3634230"/>
                <a:ext cx="1240200" cy="4370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98" name="Ink 297">
                <a:extLst>
                  <a:ext uri="{FF2B5EF4-FFF2-40B4-BE49-F238E27FC236}">
                    <a16:creationId xmlns:a16="http://schemas.microsoft.com/office/drawing/2014/main" id="{279597D7-4AC0-49D0-AB82-8A9F54F8EBC4}"/>
                  </a:ext>
                </a:extLst>
              </p14:cNvPr>
              <p14:cNvContentPartPr/>
              <p14:nvPr/>
            </p14:nvContentPartPr>
            <p14:xfrm>
              <a:off x="7899525" y="3600030"/>
              <a:ext cx="362880" cy="440280"/>
            </p14:xfrm>
          </p:contentPart>
        </mc:Choice>
        <mc:Fallback>
          <p:pic>
            <p:nvPicPr>
              <p:cNvPr id="298" name="Ink 297">
                <a:extLst>
                  <a:ext uri="{FF2B5EF4-FFF2-40B4-BE49-F238E27FC236}">
                    <a16:creationId xmlns:a16="http://schemas.microsoft.com/office/drawing/2014/main" id="{279597D7-4AC0-49D0-AB82-8A9F54F8EBC4}"/>
                  </a:ext>
                </a:extLst>
              </p:cNvPr>
              <p:cNvPicPr/>
              <p:nvPr/>
            </p:nvPicPr>
            <p:blipFill>
              <a:blip r:embed="rId67"/>
              <a:stretch>
                <a:fillRect/>
              </a:stretch>
            </p:blipFill>
            <p:spPr>
              <a:xfrm>
                <a:off x="7890525" y="3591030"/>
                <a:ext cx="380520" cy="4579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99" name="Ink 298">
                <a:extLst>
                  <a:ext uri="{FF2B5EF4-FFF2-40B4-BE49-F238E27FC236}">
                    <a16:creationId xmlns:a16="http://schemas.microsoft.com/office/drawing/2014/main" id="{9B0726C5-4582-4FA6-B8C2-A8EE1617C608}"/>
                  </a:ext>
                </a:extLst>
              </p14:cNvPr>
              <p14:cNvContentPartPr/>
              <p14:nvPr/>
            </p14:nvContentPartPr>
            <p14:xfrm>
              <a:off x="8864325" y="3433350"/>
              <a:ext cx="174240" cy="441000"/>
            </p14:xfrm>
          </p:contentPart>
        </mc:Choice>
        <mc:Fallback>
          <p:pic>
            <p:nvPicPr>
              <p:cNvPr id="299" name="Ink 298">
                <a:extLst>
                  <a:ext uri="{FF2B5EF4-FFF2-40B4-BE49-F238E27FC236}">
                    <a16:creationId xmlns:a16="http://schemas.microsoft.com/office/drawing/2014/main" id="{9B0726C5-4582-4FA6-B8C2-A8EE1617C608}"/>
                  </a:ext>
                </a:extLst>
              </p:cNvPr>
              <p:cNvPicPr/>
              <p:nvPr/>
            </p:nvPicPr>
            <p:blipFill>
              <a:blip r:embed="rId69"/>
              <a:stretch>
                <a:fillRect/>
              </a:stretch>
            </p:blipFill>
            <p:spPr>
              <a:xfrm>
                <a:off x="8855325" y="3424350"/>
                <a:ext cx="191880" cy="4586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02" name="Ink 301">
                <a:extLst>
                  <a:ext uri="{FF2B5EF4-FFF2-40B4-BE49-F238E27FC236}">
                    <a16:creationId xmlns:a16="http://schemas.microsoft.com/office/drawing/2014/main" id="{AE774F55-60F7-492C-B03D-6F76D1FDB56A}"/>
                  </a:ext>
                </a:extLst>
              </p14:cNvPr>
              <p14:cNvContentPartPr/>
              <p14:nvPr/>
            </p14:nvContentPartPr>
            <p14:xfrm>
              <a:off x="9224325" y="3489870"/>
              <a:ext cx="372240" cy="435240"/>
            </p14:xfrm>
          </p:contentPart>
        </mc:Choice>
        <mc:Fallback>
          <p:pic>
            <p:nvPicPr>
              <p:cNvPr id="302" name="Ink 301">
                <a:extLst>
                  <a:ext uri="{FF2B5EF4-FFF2-40B4-BE49-F238E27FC236}">
                    <a16:creationId xmlns:a16="http://schemas.microsoft.com/office/drawing/2014/main" id="{AE774F55-60F7-492C-B03D-6F76D1FDB56A}"/>
                  </a:ext>
                </a:extLst>
              </p:cNvPr>
              <p:cNvPicPr/>
              <p:nvPr/>
            </p:nvPicPr>
            <p:blipFill>
              <a:blip r:embed="rId71"/>
              <a:stretch>
                <a:fillRect/>
              </a:stretch>
            </p:blipFill>
            <p:spPr>
              <a:xfrm>
                <a:off x="9215325" y="3480870"/>
                <a:ext cx="389880" cy="4528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09" name="Ink 308">
                <a:extLst>
                  <a:ext uri="{FF2B5EF4-FFF2-40B4-BE49-F238E27FC236}">
                    <a16:creationId xmlns:a16="http://schemas.microsoft.com/office/drawing/2014/main" id="{5880A2AB-8F74-4699-9F9E-FA6C98ABED44}"/>
                  </a:ext>
                </a:extLst>
              </p14:cNvPr>
              <p14:cNvContentPartPr/>
              <p14:nvPr/>
            </p14:nvContentPartPr>
            <p14:xfrm>
              <a:off x="63405" y="1120350"/>
              <a:ext cx="4595400" cy="2880000"/>
            </p14:xfrm>
          </p:contentPart>
        </mc:Choice>
        <mc:Fallback>
          <p:pic>
            <p:nvPicPr>
              <p:cNvPr id="309" name="Ink 308">
                <a:extLst>
                  <a:ext uri="{FF2B5EF4-FFF2-40B4-BE49-F238E27FC236}">
                    <a16:creationId xmlns:a16="http://schemas.microsoft.com/office/drawing/2014/main" id="{5880A2AB-8F74-4699-9F9E-FA6C98ABED44}"/>
                  </a:ext>
                </a:extLst>
              </p:cNvPr>
              <p:cNvPicPr/>
              <p:nvPr/>
            </p:nvPicPr>
            <p:blipFill>
              <a:blip r:embed="rId73"/>
              <a:stretch>
                <a:fillRect/>
              </a:stretch>
            </p:blipFill>
            <p:spPr>
              <a:xfrm>
                <a:off x="54405" y="1111350"/>
                <a:ext cx="4613040" cy="28976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33" name="Ink 332">
                <a:extLst>
                  <a:ext uri="{FF2B5EF4-FFF2-40B4-BE49-F238E27FC236}">
                    <a16:creationId xmlns:a16="http://schemas.microsoft.com/office/drawing/2014/main" id="{FB4B5E22-A6F1-40DD-93EA-010E7D5221E8}"/>
                  </a:ext>
                </a:extLst>
              </p14:cNvPr>
              <p14:cNvContentPartPr/>
              <p14:nvPr/>
            </p14:nvContentPartPr>
            <p14:xfrm>
              <a:off x="1288125" y="4808550"/>
              <a:ext cx="9838800" cy="1536120"/>
            </p14:xfrm>
          </p:contentPart>
        </mc:Choice>
        <mc:Fallback>
          <p:pic>
            <p:nvPicPr>
              <p:cNvPr id="333" name="Ink 332">
                <a:extLst>
                  <a:ext uri="{FF2B5EF4-FFF2-40B4-BE49-F238E27FC236}">
                    <a16:creationId xmlns:a16="http://schemas.microsoft.com/office/drawing/2014/main" id="{FB4B5E22-A6F1-40DD-93EA-010E7D5221E8}"/>
                  </a:ext>
                </a:extLst>
              </p:cNvPr>
              <p:cNvPicPr/>
              <p:nvPr/>
            </p:nvPicPr>
            <p:blipFill>
              <a:blip r:embed="rId75"/>
              <a:stretch>
                <a:fillRect/>
              </a:stretch>
            </p:blipFill>
            <p:spPr>
              <a:xfrm>
                <a:off x="1279125" y="4799550"/>
                <a:ext cx="9856440" cy="15537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45" name="Ink 344">
                <a:extLst>
                  <a:ext uri="{FF2B5EF4-FFF2-40B4-BE49-F238E27FC236}">
                    <a16:creationId xmlns:a16="http://schemas.microsoft.com/office/drawing/2014/main" id="{3F11622E-6156-4CBD-8DA1-15971D1DEF9F}"/>
                  </a:ext>
                </a:extLst>
              </p14:cNvPr>
              <p14:cNvContentPartPr/>
              <p14:nvPr/>
            </p14:nvContentPartPr>
            <p14:xfrm>
              <a:off x="4972005" y="1933590"/>
              <a:ext cx="1343520" cy="1959480"/>
            </p14:xfrm>
          </p:contentPart>
        </mc:Choice>
        <mc:Fallback>
          <p:pic>
            <p:nvPicPr>
              <p:cNvPr id="345" name="Ink 344">
                <a:extLst>
                  <a:ext uri="{FF2B5EF4-FFF2-40B4-BE49-F238E27FC236}">
                    <a16:creationId xmlns:a16="http://schemas.microsoft.com/office/drawing/2014/main" id="{3F11622E-6156-4CBD-8DA1-15971D1DEF9F}"/>
                  </a:ext>
                </a:extLst>
              </p:cNvPr>
              <p:cNvPicPr/>
              <p:nvPr/>
            </p:nvPicPr>
            <p:blipFill>
              <a:blip r:embed="rId77"/>
              <a:stretch>
                <a:fillRect/>
              </a:stretch>
            </p:blipFill>
            <p:spPr>
              <a:xfrm>
                <a:off x="4963005" y="1924590"/>
                <a:ext cx="1361160" cy="1977120"/>
              </a:xfrm>
              <a:prstGeom prst="rect">
                <a:avLst/>
              </a:prstGeom>
            </p:spPr>
          </p:pic>
        </mc:Fallback>
      </mc:AlternateContent>
    </p:spTree>
    <p:extLst>
      <p:ext uri="{BB962C8B-B14F-4D97-AF65-F5344CB8AC3E}">
        <p14:creationId xmlns:p14="http://schemas.microsoft.com/office/powerpoint/2010/main" val="3231553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A3EBE-AC1E-405E-9BB8-5C8C77097242}"/>
              </a:ext>
            </a:extLst>
          </p:cNvPr>
          <p:cNvSpPr>
            <a:spLocks noGrp="1"/>
          </p:cNvSpPr>
          <p:nvPr>
            <p:ph type="title"/>
          </p:nvPr>
        </p:nvSpPr>
        <p:spPr>
          <a:xfrm>
            <a:off x="0" y="0"/>
            <a:ext cx="10972800" cy="830956"/>
          </a:xfrm>
        </p:spPr>
        <p:txBody>
          <a:bodyPr/>
          <a:lstStyle/>
          <a:p>
            <a:r>
              <a:rPr lang="en-IN" dirty="0"/>
              <a:t>Single Source Shortest Path Algorithm</a:t>
            </a:r>
          </a:p>
        </p:txBody>
      </p:sp>
      <mc:AlternateContent xmlns:mc="http://schemas.openxmlformats.org/markup-compatibility/2006">
        <mc:Choice xmlns:p14="http://schemas.microsoft.com/office/powerpoint/2010/main" Requires="p14">
          <p:contentPart p14:bwMode="auto" r:id="rId2">
            <p14:nvContentPartPr>
              <p14:cNvPr id="514" name="Ink 513">
                <a:extLst>
                  <a:ext uri="{FF2B5EF4-FFF2-40B4-BE49-F238E27FC236}">
                    <a16:creationId xmlns:a16="http://schemas.microsoft.com/office/drawing/2014/main" id="{E47323C8-BB3E-4B82-A3DE-9B3B218D912E}"/>
                  </a:ext>
                </a:extLst>
              </p14:cNvPr>
              <p14:cNvContentPartPr/>
              <p14:nvPr/>
            </p14:nvContentPartPr>
            <p14:xfrm>
              <a:off x="421605" y="524550"/>
              <a:ext cx="11077920" cy="6397920"/>
            </p14:xfrm>
          </p:contentPart>
        </mc:Choice>
        <mc:Fallback>
          <p:pic>
            <p:nvPicPr>
              <p:cNvPr id="514" name="Ink 513">
                <a:extLst>
                  <a:ext uri="{FF2B5EF4-FFF2-40B4-BE49-F238E27FC236}">
                    <a16:creationId xmlns:a16="http://schemas.microsoft.com/office/drawing/2014/main" id="{E47323C8-BB3E-4B82-A3DE-9B3B218D912E}"/>
                  </a:ext>
                </a:extLst>
              </p:cNvPr>
              <p:cNvPicPr/>
              <p:nvPr/>
            </p:nvPicPr>
            <p:blipFill>
              <a:blip r:embed="rId3"/>
              <a:stretch>
                <a:fillRect/>
              </a:stretch>
            </p:blipFill>
            <p:spPr>
              <a:xfrm>
                <a:off x="412605" y="515550"/>
                <a:ext cx="11095560" cy="6415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15" name="Ink 514">
                <a:extLst>
                  <a:ext uri="{FF2B5EF4-FFF2-40B4-BE49-F238E27FC236}">
                    <a16:creationId xmlns:a16="http://schemas.microsoft.com/office/drawing/2014/main" id="{29E96115-FBEC-4712-A271-59455A4B0519}"/>
                  </a:ext>
                </a:extLst>
              </p14:cNvPr>
              <p14:cNvContentPartPr/>
              <p14:nvPr/>
            </p14:nvContentPartPr>
            <p14:xfrm>
              <a:off x="9023445" y="609150"/>
              <a:ext cx="2143080" cy="582120"/>
            </p14:xfrm>
          </p:contentPart>
        </mc:Choice>
        <mc:Fallback>
          <p:pic>
            <p:nvPicPr>
              <p:cNvPr id="515" name="Ink 514">
                <a:extLst>
                  <a:ext uri="{FF2B5EF4-FFF2-40B4-BE49-F238E27FC236}">
                    <a16:creationId xmlns:a16="http://schemas.microsoft.com/office/drawing/2014/main" id="{29E96115-FBEC-4712-A271-59455A4B0519}"/>
                  </a:ext>
                </a:extLst>
              </p:cNvPr>
              <p:cNvPicPr/>
              <p:nvPr/>
            </p:nvPicPr>
            <p:blipFill>
              <a:blip r:embed="rId5"/>
              <a:stretch>
                <a:fillRect/>
              </a:stretch>
            </p:blipFill>
            <p:spPr>
              <a:xfrm>
                <a:off x="8987445" y="537150"/>
                <a:ext cx="2214720" cy="725760"/>
              </a:xfrm>
              <a:prstGeom prst="rect">
                <a:avLst/>
              </a:prstGeom>
            </p:spPr>
          </p:pic>
        </mc:Fallback>
      </mc:AlternateContent>
    </p:spTree>
    <p:extLst>
      <p:ext uri="{BB962C8B-B14F-4D97-AF65-F5344CB8AC3E}">
        <p14:creationId xmlns:p14="http://schemas.microsoft.com/office/powerpoint/2010/main" val="3316131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A3EBE-AC1E-405E-9BB8-5C8C77097242}"/>
              </a:ext>
            </a:extLst>
          </p:cNvPr>
          <p:cNvSpPr>
            <a:spLocks noGrp="1"/>
          </p:cNvSpPr>
          <p:nvPr>
            <p:ph type="title"/>
          </p:nvPr>
        </p:nvSpPr>
        <p:spPr/>
        <p:txBody>
          <a:bodyPr/>
          <a:lstStyle/>
          <a:p>
            <a:r>
              <a:rPr lang="en-IN" dirty="0"/>
              <a:t>Single Source Shortest Path Algorithm</a:t>
            </a:r>
          </a:p>
        </p:txBody>
      </p:sp>
      <p:sp>
        <p:nvSpPr>
          <p:cNvPr id="125" name="TextBox 124">
            <a:extLst>
              <a:ext uri="{FF2B5EF4-FFF2-40B4-BE49-F238E27FC236}">
                <a16:creationId xmlns:a16="http://schemas.microsoft.com/office/drawing/2014/main" id="{86795E9C-134F-4F87-8457-112AC5A885B3}"/>
              </a:ext>
            </a:extLst>
          </p:cNvPr>
          <p:cNvSpPr txBox="1"/>
          <p:nvPr/>
        </p:nvSpPr>
        <p:spPr>
          <a:xfrm>
            <a:off x="7781925" y="1906506"/>
            <a:ext cx="769763" cy="2585323"/>
          </a:xfrm>
          <a:prstGeom prst="rect">
            <a:avLst/>
          </a:prstGeom>
          <a:noFill/>
        </p:spPr>
        <p:txBody>
          <a:bodyPr wrap="none" rtlCol="0">
            <a:spAutoFit/>
          </a:bodyPr>
          <a:lstStyle/>
          <a:p>
            <a:r>
              <a:rPr lang="en-IN" dirty="0"/>
              <a:t>5</a:t>
            </a:r>
          </a:p>
          <a:p>
            <a:r>
              <a:rPr lang="en-IN" dirty="0"/>
              <a:t>7</a:t>
            </a:r>
          </a:p>
          <a:p>
            <a:r>
              <a:rPr lang="en-IN" dirty="0"/>
              <a:t>0 1 4</a:t>
            </a:r>
          </a:p>
          <a:p>
            <a:r>
              <a:rPr lang="en-IN" dirty="0"/>
              <a:t>0 2 8</a:t>
            </a:r>
          </a:p>
          <a:p>
            <a:r>
              <a:rPr lang="en-IN" dirty="0"/>
              <a:t>1 2 2</a:t>
            </a:r>
          </a:p>
          <a:p>
            <a:r>
              <a:rPr lang="en-IN" dirty="0"/>
              <a:t>1 3 5</a:t>
            </a:r>
          </a:p>
          <a:p>
            <a:r>
              <a:rPr lang="en-IN" dirty="0"/>
              <a:t>2 3 5</a:t>
            </a:r>
          </a:p>
          <a:p>
            <a:r>
              <a:rPr lang="en-IN" dirty="0"/>
              <a:t>2 4 9</a:t>
            </a:r>
          </a:p>
          <a:p>
            <a:r>
              <a:rPr lang="en-IN" dirty="0"/>
              <a:t>3 4 4</a:t>
            </a:r>
          </a:p>
        </p:txBody>
      </p:sp>
      <mc:AlternateContent xmlns:mc="http://schemas.openxmlformats.org/markup-compatibility/2006">
        <mc:Choice xmlns:p14="http://schemas.microsoft.com/office/powerpoint/2010/main" Requires="p14">
          <p:contentPart p14:bwMode="auto" r:id="rId2">
            <p14:nvContentPartPr>
              <p14:cNvPr id="41" name="Ink 40">
                <a:extLst>
                  <a:ext uri="{FF2B5EF4-FFF2-40B4-BE49-F238E27FC236}">
                    <a16:creationId xmlns:a16="http://schemas.microsoft.com/office/drawing/2014/main" id="{442E9C94-FCDA-4C07-9F50-39BDD06C3C1E}"/>
                  </a:ext>
                </a:extLst>
              </p14:cNvPr>
              <p14:cNvContentPartPr/>
              <p14:nvPr/>
            </p14:nvContentPartPr>
            <p14:xfrm>
              <a:off x="63405" y="1224030"/>
              <a:ext cx="3524400" cy="2602800"/>
            </p14:xfrm>
          </p:contentPart>
        </mc:Choice>
        <mc:Fallback>
          <p:pic>
            <p:nvPicPr>
              <p:cNvPr id="41" name="Ink 40">
                <a:extLst>
                  <a:ext uri="{FF2B5EF4-FFF2-40B4-BE49-F238E27FC236}">
                    <a16:creationId xmlns:a16="http://schemas.microsoft.com/office/drawing/2014/main" id="{442E9C94-FCDA-4C07-9F50-39BDD06C3C1E}"/>
                  </a:ext>
                </a:extLst>
              </p:cNvPr>
              <p:cNvPicPr/>
              <p:nvPr/>
            </p:nvPicPr>
            <p:blipFill>
              <a:blip r:embed="rId3"/>
              <a:stretch>
                <a:fillRect/>
              </a:stretch>
            </p:blipFill>
            <p:spPr>
              <a:xfrm>
                <a:off x="54405" y="1215030"/>
                <a:ext cx="3542040" cy="2620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4" name="Ink 13">
                <a:extLst>
                  <a:ext uri="{FF2B5EF4-FFF2-40B4-BE49-F238E27FC236}">
                    <a16:creationId xmlns:a16="http://schemas.microsoft.com/office/drawing/2014/main" id="{72866D9E-7D85-4A92-8F2F-25054BB88994}"/>
                  </a:ext>
                </a:extLst>
              </p14:cNvPr>
              <p14:cNvContentPartPr/>
              <p14:nvPr/>
            </p14:nvContentPartPr>
            <p14:xfrm>
              <a:off x="4096485" y="614550"/>
              <a:ext cx="4178520" cy="947160"/>
            </p14:xfrm>
          </p:contentPart>
        </mc:Choice>
        <mc:Fallback>
          <p:pic>
            <p:nvPicPr>
              <p:cNvPr id="14" name="Ink 13">
                <a:extLst>
                  <a:ext uri="{FF2B5EF4-FFF2-40B4-BE49-F238E27FC236}">
                    <a16:creationId xmlns:a16="http://schemas.microsoft.com/office/drawing/2014/main" id="{72866D9E-7D85-4A92-8F2F-25054BB88994}"/>
                  </a:ext>
                </a:extLst>
              </p:cNvPr>
              <p:cNvPicPr/>
              <p:nvPr/>
            </p:nvPicPr>
            <p:blipFill>
              <a:blip r:embed="rId5"/>
              <a:stretch>
                <a:fillRect/>
              </a:stretch>
            </p:blipFill>
            <p:spPr>
              <a:xfrm>
                <a:off x="4087485" y="605550"/>
                <a:ext cx="4196160" cy="964800"/>
              </a:xfrm>
              <a:prstGeom prst="rect">
                <a:avLst/>
              </a:prstGeom>
            </p:spPr>
          </p:pic>
        </mc:Fallback>
      </mc:AlternateContent>
      <p:graphicFrame>
        <p:nvGraphicFramePr>
          <p:cNvPr id="16" name="Table 17">
            <a:extLst>
              <a:ext uri="{FF2B5EF4-FFF2-40B4-BE49-F238E27FC236}">
                <a16:creationId xmlns:a16="http://schemas.microsoft.com/office/drawing/2014/main" id="{712FD1BA-C293-4317-886B-1F25BA67B7A4}"/>
              </a:ext>
            </a:extLst>
          </p:cNvPr>
          <p:cNvGraphicFramePr>
            <a:graphicFrameLocks noGrp="1"/>
          </p:cNvGraphicFramePr>
          <p:nvPr>
            <p:extLst>
              <p:ext uri="{D42A27DB-BD31-4B8C-83A1-F6EECF244321}">
                <p14:modId xmlns:p14="http://schemas.microsoft.com/office/powerpoint/2010/main" val="3724877458"/>
              </p:ext>
            </p:extLst>
          </p:nvPr>
        </p:nvGraphicFramePr>
        <p:xfrm>
          <a:off x="593725" y="3539066"/>
          <a:ext cx="5168898" cy="2225040"/>
        </p:xfrm>
        <a:graphic>
          <a:graphicData uri="http://schemas.openxmlformats.org/drawingml/2006/table">
            <a:tbl>
              <a:tblPr>
                <a:tableStyleId>{5C22544A-7EE6-4342-B048-85BDC9FD1C3A}</a:tableStyleId>
              </a:tblPr>
              <a:tblGrid>
                <a:gridCol w="861483">
                  <a:extLst>
                    <a:ext uri="{9D8B030D-6E8A-4147-A177-3AD203B41FA5}">
                      <a16:colId xmlns:a16="http://schemas.microsoft.com/office/drawing/2014/main" val="3016678695"/>
                    </a:ext>
                  </a:extLst>
                </a:gridCol>
                <a:gridCol w="861483">
                  <a:extLst>
                    <a:ext uri="{9D8B030D-6E8A-4147-A177-3AD203B41FA5}">
                      <a16:colId xmlns:a16="http://schemas.microsoft.com/office/drawing/2014/main" val="4025139952"/>
                    </a:ext>
                  </a:extLst>
                </a:gridCol>
                <a:gridCol w="861483">
                  <a:extLst>
                    <a:ext uri="{9D8B030D-6E8A-4147-A177-3AD203B41FA5}">
                      <a16:colId xmlns:a16="http://schemas.microsoft.com/office/drawing/2014/main" val="1409755773"/>
                    </a:ext>
                  </a:extLst>
                </a:gridCol>
                <a:gridCol w="861483">
                  <a:extLst>
                    <a:ext uri="{9D8B030D-6E8A-4147-A177-3AD203B41FA5}">
                      <a16:colId xmlns:a16="http://schemas.microsoft.com/office/drawing/2014/main" val="978125738"/>
                    </a:ext>
                  </a:extLst>
                </a:gridCol>
                <a:gridCol w="861483">
                  <a:extLst>
                    <a:ext uri="{9D8B030D-6E8A-4147-A177-3AD203B41FA5}">
                      <a16:colId xmlns:a16="http://schemas.microsoft.com/office/drawing/2014/main" val="4090091018"/>
                    </a:ext>
                  </a:extLst>
                </a:gridCol>
                <a:gridCol w="861483">
                  <a:extLst>
                    <a:ext uri="{9D8B030D-6E8A-4147-A177-3AD203B41FA5}">
                      <a16:colId xmlns:a16="http://schemas.microsoft.com/office/drawing/2014/main" val="3649867077"/>
                    </a:ext>
                  </a:extLst>
                </a:gridCol>
              </a:tblGrid>
              <a:tr h="370840">
                <a:tc>
                  <a:txBody>
                    <a:bodyPr/>
                    <a:lstStyle/>
                    <a:p>
                      <a:endParaRPr lang="en-IN" dirty="0">
                        <a:solidFill>
                          <a:srgbClr val="0070C0"/>
                        </a:solidFill>
                      </a:endParaRPr>
                    </a:p>
                  </a:txBody>
                  <a:tcPr/>
                </a:tc>
                <a:tc>
                  <a:txBody>
                    <a:bodyPr/>
                    <a:lstStyle/>
                    <a:p>
                      <a:r>
                        <a:rPr lang="en-IN" dirty="0">
                          <a:solidFill>
                            <a:srgbClr val="0070C0"/>
                          </a:solidFill>
                        </a:rPr>
                        <a:t>0</a:t>
                      </a:r>
                    </a:p>
                  </a:txBody>
                  <a:tcPr/>
                </a:tc>
                <a:tc>
                  <a:txBody>
                    <a:bodyPr/>
                    <a:lstStyle/>
                    <a:p>
                      <a:r>
                        <a:rPr lang="en-IN" dirty="0">
                          <a:solidFill>
                            <a:srgbClr val="0070C0"/>
                          </a:solidFill>
                        </a:rPr>
                        <a:t>1</a:t>
                      </a:r>
                    </a:p>
                  </a:txBody>
                  <a:tcPr/>
                </a:tc>
                <a:tc>
                  <a:txBody>
                    <a:bodyPr/>
                    <a:lstStyle/>
                    <a:p>
                      <a:r>
                        <a:rPr lang="en-IN" dirty="0">
                          <a:solidFill>
                            <a:srgbClr val="0070C0"/>
                          </a:solidFill>
                        </a:rPr>
                        <a:t>2</a:t>
                      </a:r>
                    </a:p>
                  </a:txBody>
                  <a:tcPr/>
                </a:tc>
                <a:tc>
                  <a:txBody>
                    <a:bodyPr/>
                    <a:lstStyle/>
                    <a:p>
                      <a:r>
                        <a:rPr lang="en-IN" dirty="0">
                          <a:solidFill>
                            <a:srgbClr val="0070C0"/>
                          </a:solidFill>
                        </a:rPr>
                        <a:t>3</a:t>
                      </a:r>
                    </a:p>
                  </a:txBody>
                  <a:tcPr/>
                </a:tc>
                <a:tc>
                  <a:txBody>
                    <a:bodyPr/>
                    <a:lstStyle/>
                    <a:p>
                      <a:r>
                        <a:rPr lang="en-IN" dirty="0">
                          <a:solidFill>
                            <a:srgbClr val="0070C0"/>
                          </a:solidFill>
                        </a:rPr>
                        <a:t>4</a:t>
                      </a:r>
                    </a:p>
                  </a:txBody>
                  <a:tcPr/>
                </a:tc>
                <a:extLst>
                  <a:ext uri="{0D108BD9-81ED-4DB2-BD59-A6C34878D82A}">
                    <a16:rowId xmlns:a16="http://schemas.microsoft.com/office/drawing/2014/main" val="2658645990"/>
                  </a:ext>
                </a:extLst>
              </a:tr>
              <a:tr h="370840">
                <a:tc>
                  <a:txBody>
                    <a:bodyPr/>
                    <a:lstStyle/>
                    <a:p>
                      <a:r>
                        <a:rPr lang="en-IN" dirty="0">
                          <a:solidFill>
                            <a:srgbClr val="0070C0"/>
                          </a:solidFill>
                        </a:rPr>
                        <a:t>0</a:t>
                      </a:r>
                    </a:p>
                  </a:txBody>
                  <a:tcPr/>
                </a:tc>
                <a:tc>
                  <a:txBody>
                    <a:bodyPr/>
                    <a:lstStyle/>
                    <a:p>
                      <a:r>
                        <a:rPr lang="en-IN" dirty="0">
                          <a:solidFill>
                            <a:schemeClr val="tx1"/>
                          </a:solidFill>
                        </a:rPr>
                        <a:t>0</a:t>
                      </a:r>
                    </a:p>
                  </a:txBody>
                  <a:tcPr/>
                </a:tc>
                <a:tc>
                  <a:txBody>
                    <a:bodyPr/>
                    <a:lstStyle/>
                    <a:p>
                      <a:r>
                        <a:rPr lang="en-IN" dirty="0">
                          <a:solidFill>
                            <a:srgbClr val="FF0000"/>
                          </a:solidFill>
                        </a:rPr>
                        <a:t>4</a:t>
                      </a:r>
                    </a:p>
                  </a:txBody>
                  <a:tcPr/>
                </a:tc>
                <a:tc>
                  <a:txBody>
                    <a:bodyPr/>
                    <a:lstStyle/>
                    <a:p>
                      <a:r>
                        <a:rPr lang="en-IN" dirty="0">
                          <a:solidFill>
                            <a:srgbClr val="FF0000"/>
                          </a:solidFill>
                        </a:rPr>
                        <a:t>8</a:t>
                      </a:r>
                    </a:p>
                  </a:txBody>
                  <a:tcPr/>
                </a:tc>
                <a:tc>
                  <a:txBody>
                    <a:bodyPr/>
                    <a:lstStyle/>
                    <a:p>
                      <a:r>
                        <a:rPr lang="en-IN" dirty="0">
                          <a:solidFill>
                            <a:schemeClr val="tx1"/>
                          </a:solidFill>
                        </a:rPr>
                        <a:t>0</a:t>
                      </a:r>
                    </a:p>
                  </a:txBody>
                  <a:tcPr/>
                </a:tc>
                <a:tc>
                  <a:txBody>
                    <a:bodyPr/>
                    <a:lstStyle/>
                    <a:p>
                      <a:r>
                        <a:rPr lang="en-IN" dirty="0">
                          <a:solidFill>
                            <a:schemeClr val="tx1"/>
                          </a:solidFill>
                        </a:rPr>
                        <a:t>0</a:t>
                      </a:r>
                      <a:endParaRPr lang="en-IN" dirty="0">
                        <a:solidFill>
                          <a:srgbClr val="FF0000"/>
                        </a:solidFill>
                      </a:endParaRPr>
                    </a:p>
                  </a:txBody>
                  <a:tcPr/>
                </a:tc>
                <a:extLst>
                  <a:ext uri="{0D108BD9-81ED-4DB2-BD59-A6C34878D82A}">
                    <a16:rowId xmlns:a16="http://schemas.microsoft.com/office/drawing/2014/main" val="2817027273"/>
                  </a:ext>
                </a:extLst>
              </a:tr>
              <a:tr h="370840">
                <a:tc>
                  <a:txBody>
                    <a:bodyPr/>
                    <a:lstStyle/>
                    <a:p>
                      <a:r>
                        <a:rPr lang="en-IN" dirty="0">
                          <a:solidFill>
                            <a:srgbClr val="0070C0"/>
                          </a:solidFill>
                        </a:rPr>
                        <a:t>1</a:t>
                      </a:r>
                    </a:p>
                  </a:txBody>
                  <a:tcPr/>
                </a:tc>
                <a:tc>
                  <a:txBody>
                    <a:bodyPr/>
                    <a:lstStyle/>
                    <a:p>
                      <a:r>
                        <a:rPr lang="en-IN" dirty="0">
                          <a:solidFill>
                            <a:srgbClr val="FF0000"/>
                          </a:solidFill>
                        </a:rPr>
                        <a:t>4</a:t>
                      </a:r>
                    </a:p>
                  </a:txBody>
                  <a:tcPr/>
                </a:tc>
                <a:tc>
                  <a:txBody>
                    <a:bodyPr/>
                    <a:lstStyle/>
                    <a:p>
                      <a:r>
                        <a:rPr lang="en-IN" dirty="0">
                          <a:solidFill>
                            <a:schemeClr val="tx1"/>
                          </a:solidFill>
                        </a:rPr>
                        <a:t>0</a:t>
                      </a:r>
                      <a:endParaRPr lang="en-IN" dirty="0">
                        <a:solidFill>
                          <a:srgbClr val="FF0000"/>
                        </a:solidFill>
                      </a:endParaRPr>
                    </a:p>
                  </a:txBody>
                  <a:tcPr/>
                </a:tc>
                <a:tc>
                  <a:txBody>
                    <a:bodyPr/>
                    <a:lstStyle/>
                    <a:p>
                      <a:r>
                        <a:rPr lang="en-IN" dirty="0">
                          <a:solidFill>
                            <a:srgbClr val="FF0000"/>
                          </a:solidFill>
                        </a:rPr>
                        <a:t>2</a:t>
                      </a:r>
                    </a:p>
                  </a:txBody>
                  <a:tcPr/>
                </a:tc>
                <a:tc>
                  <a:txBody>
                    <a:bodyPr/>
                    <a:lstStyle/>
                    <a:p>
                      <a:r>
                        <a:rPr lang="en-IN" dirty="0">
                          <a:solidFill>
                            <a:srgbClr val="FF0000"/>
                          </a:solidFill>
                        </a:rPr>
                        <a:t>5</a:t>
                      </a:r>
                    </a:p>
                  </a:txBody>
                  <a:tcPr/>
                </a:tc>
                <a:tc>
                  <a:txBody>
                    <a:bodyPr/>
                    <a:lstStyle/>
                    <a:p>
                      <a:r>
                        <a:rPr lang="en-IN" dirty="0">
                          <a:solidFill>
                            <a:schemeClr val="tx1"/>
                          </a:solidFill>
                        </a:rPr>
                        <a:t>0</a:t>
                      </a:r>
                      <a:endParaRPr lang="en-IN" dirty="0">
                        <a:solidFill>
                          <a:srgbClr val="FF0000"/>
                        </a:solidFill>
                      </a:endParaRPr>
                    </a:p>
                  </a:txBody>
                  <a:tcPr/>
                </a:tc>
                <a:extLst>
                  <a:ext uri="{0D108BD9-81ED-4DB2-BD59-A6C34878D82A}">
                    <a16:rowId xmlns:a16="http://schemas.microsoft.com/office/drawing/2014/main" val="3775776869"/>
                  </a:ext>
                </a:extLst>
              </a:tr>
              <a:tr h="370840">
                <a:tc>
                  <a:txBody>
                    <a:bodyPr/>
                    <a:lstStyle/>
                    <a:p>
                      <a:r>
                        <a:rPr lang="en-IN" dirty="0">
                          <a:solidFill>
                            <a:srgbClr val="0070C0"/>
                          </a:solidFill>
                        </a:rPr>
                        <a:t>2</a:t>
                      </a:r>
                    </a:p>
                  </a:txBody>
                  <a:tcPr/>
                </a:tc>
                <a:tc>
                  <a:txBody>
                    <a:bodyPr/>
                    <a:lstStyle/>
                    <a:p>
                      <a:r>
                        <a:rPr lang="en-IN" dirty="0">
                          <a:solidFill>
                            <a:srgbClr val="FF0000"/>
                          </a:solidFill>
                        </a:rPr>
                        <a:t>8</a:t>
                      </a:r>
                    </a:p>
                  </a:txBody>
                  <a:tcPr/>
                </a:tc>
                <a:tc>
                  <a:txBody>
                    <a:bodyPr/>
                    <a:lstStyle/>
                    <a:p>
                      <a:r>
                        <a:rPr lang="en-IN" dirty="0">
                          <a:solidFill>
                            <a:srgbClr val="FF0000"/>
                          </a:solidFill>
                        </a:rPr>
                        <a:t>2</a:t>
                      </a:r>
                    </a:p>
                  </a:txBody>
                  <a:tcPr/>
                </a:tc>
                <a:tc>
                  <a:txBody>
                    <a:bodyPr/>
                    <a:lstStyle/>
                    <a:p>
                      <a:r>
                        <a:rPr lang="en-IN" dirty="0">
                          <a:solidFill>
                            <a:schemeClr val="tx1"/>
                          </a:solidFill>
                        </a:rPr>
                        <a:t>0</a:t>
                      </a:r>
                      <a:endParaRPr lang="en-IN" dirty="0">
                        <a:solidFill>
                          <a:srgbClr val="FF0000"/>
                        </a:solidFill>
                      </a:endParaRPr>
                    </a:p>
                  </a:txBody>
                  <a:tcPr/>
                </a:tc>
                <a:tc>
                  <a:txBody>
                    <a:bodyPr/>
                    <a:lstStyle/>
                    <a:p>
                      <a:r>
                        <a:rPr lang="en-IN" dirty="0">
                          <a:solidFill>
                            <a:srgbClr val="FF0000"/>
                          </a:solidFill>
                        </a:rPr>
                        <a:t>5</a:t>
                      </a:r>
                    </a:p>
                  </a:txBody>
                  <a:tcPr/>
                </a:tc>
                <a:tc>
                  <a:txBody>
                    <a:bodyPr/>
                    <a:lstStyle/>
                    <a:p>
                      <a:r>
                        <a:rPr lang="en-IN" dirty="0">
                          <a:solidFill>
                            <a:srgbClr val="FF0000"/>
                          </a:solidFill>
                        </a:rPr>
                        <a:t>9</a:t>
                      </a:r>
                    </a:p>
                  </a:txBody>
                  <a:tcPr/>
                </a:tc>
                <a:extLst>
                  <a:ext uri="{0D108BD9-81ED-4DB2-BD59-A6C34878D82A}">
                    <a16:rowId xmlns:a16="http://schemas.microsoft.com/office/drawing/2014/main" val="2636102494"/>
                  </a:ext>
                </a:extLst>
              </a:tr>
              <a:tr h="370840">
                <a:tc>
                  <a:txBody>
                    <a:bodyPr/>
                    <a:lstStyle/>
                    <a:p>
                      <a:r>
                        <a:rPr lang="en-IN" dirty="0">
                          <a:solidFill>
                            <a:srgbClr val="0070C0"/>
                          </a:solidFill>
                        </a:rPr>
                        <a:t>3</a:t>
                      </a:r>
                    </a:p>
                  </a:txBody>
                  <a:tcPr/>
                </a:tc>
                <a:tc>
                  <a:txBody>
                    <a:bodyPr/>
                    <a:lstStyle/>
                    <a:p>
                      <a:r>
                        <a:rPr lang="en-IN" dirty="0">
                          <a:solidFill>
                            <a:schemeClr val="tx1"/>
                          </a:solidFill>
                        </a:rPr>
                        <a:t>0</a:t>
                      </a:r>
                      <a:endParaRPr lang="en-IN" dirty="0">
                        <a:solidFill>
                          <a:srgbClr val="FF0000"/>
                        </a:solidFill>
                      </a:endParaRPr>
                    </a:p>
                  </a:txBody>
                  <a:tcPr/>
                </a:tc>
                <a:tc>
                  <a:txBody>
                    <a:bodyPr/>
                    <a:lstStyle/>
                    <a:p>
                      <a:r>
                        <a:rPr lang="en-IN" dirty="0">
                          <a:solidFill>
                            <a:srgbClr val="FF0000"/>
                          </a:solidFill>
                        </a:rPr>
                        <a:t>5</a:t>
                      </a:r>
                    </a:p>
                  </a:txBody>
                  <a:tcPr/>
                </a:tc>
                <a:tc>
                  <a:txBody>
                    <a:bodyPr/>
                    <a:lstStyle/>
                    <a:p>
                      <a:r>
                        <a:rPr lang="en-IN" dirty="0">
                          <a:solidFill>
                            <a:srgbClr val="FF0000"/>
                          </a:solidFill>
                        </a:rPr>
                        <a:t>5</a:t>
                      </a:r>
                    </a:p>
                  </a:txBody>
                  <a:tcPr/>
                </a:tc>
                <a:tc>
                  <a:txBody>
                    <a:bodyPr/>
                    <a:lstStyle/>
                    <a:p>
                      <a:r>
                        <a:rPr lang="en-IN" dirty="0">
                          <a:solidFill>
                            <a:schemeClr val="tx1"/>
                          </a:solidFill>
                        </a:rPr>
                        <a:t>0</a:t>
                      </a:r>
                      <a:endParaRPr lang="en-IN" dirty="0">
                        <a:solidFill>
                          <a:srgbClr val="FF0000"/>
                        </a:solidFill>
                      </a:endParaRPr>
                    </a:p>
                  </a:txBody>
                  <a:tcPr/>
                </a:tc>
                <a:tc>
                  <a:txBody>
                    <a:bodyPr/>
                    <a:lstStyle/>
                    <a:p>
                      <a:r>
                        <a:rPr lang="en-IN" dirty="0">
                          <a:solidFill>
                            <a:srgbClr val="FF0000"/>
                          </a:solidFill>
                        </a:rPr>
                        <a:t>4</a:t>
                      </a:r>
                    </a:p>
                  </a:txBody>
                  <a:tcPr/>
                </a:tc>
                <a:extLst>
                  <a:ext uri="{0D108BD9-81ED-4DB2-BD59-A6C34878D82A}">
                    <a16:rowId xmlns:a16="http://schemas.microsoft.com/office/drawing/2014/main" val="3025014245"/>
                  </a:ext>
                </a:extLst>
              </a:tr>
              <a:tr h="370840">
                <a:tc>
                  <a:txBody>
                    <a:bodyPr/>
                    <a:lstStyle/>
                    <a:p>
                      <a:r>
                        <a:rPr lang="en-IN" dirty="0">
                          <a:solidFill>
                            <a:srgbClr val="0070C0"/>
                          </a:solidFill>
                        </a:rPr>
                        <a:t>4</a:t>
                      </a:r>
                    </a:p>
                  </a:txBody>
                  <a:tcPr/>
                </a:tc>
                <a:tc>
                  <a:txBody>
                    <a:bodyPr/>
                    <a:lstStyle/>
                    <a:p>
                      <a:r>
                        <a:rPr lang="en-IN" dirty="0">
                          <a:solidFill>
                            <a:schemeClr val="tx1"/>
                          </a:solidFill>
                        </a:rPr>
                        <a:t>0</a:t>
                      </a:r>
                      <a:endParaRPr lang="en-IN" dirty="0">
                        <a:solidFill>
                          <a:srgbClr val="FF0000"/>
                        </a:solidFill>
                      </a:endParaRPr>
                    </a:p>
                  </a:txBody>
                  <a:tcPr/>
                </a:tc>
                <a:tc>
                  <a:txBody>
                    <a:bodyPr/>
                    <a:lstStyle/>
                    <a:p>
                      <a:r>
                        <a:rPr lang="en-IN" dirty="0">
                          <a:solidFill>
                            <a:schemeClr val="tx1"/>
                          </a:solidFill>
                        </a:rPr>
                        <a:t>0</a:t>
                      </a:r>
                      <a:endParaRPr lang="en-IN" dirty="0">
                        <a:solidFill>
                          <a:srgbClr val="FF0000"/>
                        </a:solidFill>
                      </a:endParaRPr>
                    </a:p>
                  </a:txBody>
                  <a:tcPr/>
                </a:tc>
                <a:tc>
                  <a:txBody>
                    <a:bodyPr/>
                    <a:lstStyle/>
                    <a:p>
                      <a:r>
                        <a:rPr lang="en-IN" dirty="0">
                          <a:solidFill>
                            <a:srgbClr val="FF0000"/>
                          </a:solidFill>
                        </a:rPr>
                        <a:t>9</a:t>
                      </a:r>
                    </a:p>
                  </a:txBody>
                  <a:tcPr/>
                </a:tc>
                <a:tc>
                  <a:txBody>
                    <a:bodyPr/>
                    <a:lstStyle/>
                    <a:p>
                      <a:r>
                        <a:rPr lang="en-IN" dirty="0">
                          <a:solidFill>
                            <a:srgbClr val="FF0000"/>
                          </a:solidFill>
                        </a:rPr>
                        <a:t>4</a:t>
                      </a:r>
                    </a:p>
                  </a:txBody>
                  <a:tcPr/>
                </a:tc>
                <a:tc>
                  <a:txBody>
                    <a:bodyPr/>
                    <a:lstStyle/>
                    <a:p>
                      <a:r>
                        <a:rPr lang="en-IN" dirty="0">
                          <a:solidFill>
                            <a:schemeClr val="tx1"/>
                          </a:solidFill>
                        </a:rPr>
                        <a:t>0</a:t>
                      </a:r>
                      <a:endParaRPr lang="en-IN" dirty="0">
                        <a:solidFill>
                          <a:srgbClr val="FF0000"/>
                        </a:solidFill>
                      </a:endParaRPr>
                    </a:p>
                  </a:txBody>
                  <a:tcPr/>
                </a:tc>
                <a:extLst>
                  <a:ext uri="{0D108BD9-81ED-4DB2-BD59-A6C34878D82A}">
                    <a16:rowId xmlns:a16="http://schemas.microsoft.com/office/drawing/2014/main" val="4074265452"/>
                  </a:ext>
                </a:extLst>
              </a:tr>
            </a:tbl>
          </a:graphicData>
        </a:graphic>
      </p:graphicFrame>
      <mc:AlternateContent xmlns:mc="http://schemas.openxmlformats.org/markup-compatibility/2006">
        <mc:Choice xmlns:p14="http://schemas.microsoft.com/office/powerpoint/2010/main" Requires="p14">
          <p:contentPart p14:bwMode="auto" r:id="rId6">
            <p14:nvContentPartPr>
              <p14:cNvPr id="64" name="Ink 63">
                <a:extLst>
                  <a:ext uri="{FF2B5EF4-FFF2-40B4-BE49-F238E27FC236}">
                    <a16:creationId xmlns:a16="http://schemas.microsoft.com/office/drawing/2014/main" id="{EE73C376-B9B8-4A42-8917-12EB32CF4CC6}"/>
                  </a:ext>
                </a:extLst>
              </p14:cNvPr>
              <p14:cNvContentPartPr/>
              <p14:nvPr/>
            </p14:nvContentPartPr>
            <p14:xfrm>
              <a:off x="5924565" y="4832310"/>
              <a:ext cx="587520" cy="395640"/>
            </p14:xfrm>
          </p:contentPart>
        </mc:Choice>
        <mc:Fallback>
          <p:pic>
            <p:nvPicPr>
              <p:cNvPr id="64" name="Ink 63">
                <a:extLst>
                  <a:ext uri="{FF2B5EF4-FFF2-40B4-BE49-F238E27FC236}">
                    <a16:creationId xmlns:a16="http://schemas.microsoft.com/office/drawing/2014/main" id="{EE73C376-B9B8-4A42-8917-12EB32CF4CC6}"/>
                  </a:ext>
                </a:extLst>
              </p:cNvPr>
              <p:cNvPicPr/>
              <p:nvPr/>
            </p:nvPicPr>
            <p:blipFill>
              <a:blip r:embed="rId7"/>
              <a:stretch>
                <a:fillRect/>
              </a:stretch>
            </p:blipFill>
            <p:spPr>
              <a:xfrm>
                <a:off x="5915565" y="4823310"/>
                <a:ext cx="605160" cy="413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7" name="Ink 66">
                <a:extLst>
                  <a:ext uri="{FF2B5EF4-FFF2-40B4-BE49-F238E27FC236}">
                    <a16:creationId xmlns:a16="http://schemas.microsoft.com/office/drawing/2014/main" id="{BFC5AD22-8BD7-493E-9615-B53CC08BCAE1}"/>
                  </a:ext>
                </a:extLst>
              </p14:cNvPr>
              <p14:cNvContentPartPr/>
              <p14:nvPr/>
            </p14:nvContentPartPr>
            <p14:xfrm>
              <a:off x="6744645" y="4825110"/>
              <a:ext cx="486720" cy="280800"/>
            </p14:xfrm>
          </p:contentPart>
        </mc:Choice>
        <mc:Fallback>
          <p:pic>
            <p:nvPicPr>
              <p:cNvPr id="67" name="Ink 66">
                <a:extLst>
                  <a:ext uri="{FF2B5EF4-FFF2-40B4-BE49-F238E27FC236}">
                    <a16:creationId xmlns:a16="http://schemas.microsoft.com/office/drawing/2014/main" id="{BFC5AD22-8BD7-493E-9615-B53CC08BCAE1}"/>
                  </a:ext>
                </a:extLst>
              </p:cNvPr>
              <p:cNvPicPr/>
              <p:nvPr/>
            </p:nvPicPr>
            <p:blipFill>
              <a:blip r:embed="rId9"/>
              <a:stretch>
                <a:fillRect/>
              </a:stretch>
            </p:blipFill>
            <p:spPr>
              <a:xfrm>
                <a:off x="6735645" y="4816110"/>
                <a:ext cx="50436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4" name="Ink 73">
                <a:extLst>
                  <a:ext uri="{FF2B5EF4-FFF2-40B4-BE49-F238E27FC236}">
                    <a16:creationId xmlns:a16="http://schemas.microsoft.com/office/drawing/2014/main" id="{FB75661A-11C7-4287-99A2-C1A428279295}"/>
                  </a:ext>
                </a:extLst>
              </p14:cNvPr>
              <p14:cNvContentPartPr/>
              <p14:nvPr/>
            </p14:nvContentPartPr>
            <p14:xfrm>
              <a:off x="1301085" y="3830070"/>
              <a:ext cx="2280600" cy="1153080"/>
            </p14:xfrm>
          </p:contentPart>
        </mc:Choice>
        <mc:Fallback>
          <p:pic>
            <p:nvPicPr>
              <p:cNvPr id="74" name="Ink 73">
                <a:extLst>
                  <a:ext uri="{FF2B5EF4-FFF2-40B4-BE49-F238E27FC236}">
                    <a16:creationId xmlns:a16="http://schemas.microsoft.com/office/drawing/2014/main" id="{FB75661A-11C7-4287-99A2-C1A428279295}"/>
                  </a:ext>
                </a:extLst>
              </p:cNvPr>
              <p:cNvPicPr/>
              <p:nvPr/>
            </p:nvPicPr>
            <p:blipFill>
              <a:blip r:embed="rId11"/>
              <a:stretch>
                <a:fillRect/>
              </a:stretch>
            </p:blipFill>
            <p:spPr>
              <a:xfrm>
                <a:off x="1292085" y="3821070"/>
                <a:ext cx="2298240" cy="1170720"/>
              </a:xfrm>
              <a:prstGeom prst="rect">
                <a:avLst/>
              </a:prstGeom>
            </p:spPr>
          </p:pic>
        </mc:Fallback>
      </mc:AlternateContent>
    </p:spTree>
    <p:extLst>
      <p:ext uri="{BB962C8B-B14F-4D97-AF65-F5344CB8AC3E}">
        <p14:creationId xmlns:p14="http://schemas.microsoft.com/office/powerpoint/2010/main" val="3777401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A3EBE-AC1E-405E-9BB8-5C8C77097242}"/>
              </a:ext>
            </a:extLst>
          </p:cNvPr>
          <p:cNvSpPr>
            <a:spLocks noGrp="1"/>
          </p:cNvSpPr>
          <p:nvPr>
            <p:ph type="title"/>
          </p:nvPr>
        </p:nvSpPr>
        <p:spPr/>
        <p:txBody>
          <a:bodyPr/>
          <a:lstStyle/>
          <a:p>
            <a:r>
              <a:rPr lang="en-IN" dirty="0"/>
              <a:t>Minimum Spanning Tree</a:t>
            </a:r>
          </a:p>
        </p:txBody>
      </p:sp>
      <mc:AlternateContent xmlns:mc="http://schemas.openxmlformats.org/markup-compatibility/2006">
        <mc:Choice xmlns:p14="http://schemas.microsoft.com/office/powerpoint/2010/main" Requires="p14">
          <p:contentPart p14:bwMode="auto" r:id="rId2">
            <p14:nvContentPartPr>
              <p14:cNvPr id="20" name="Ink 19">
                <a:extLst>
                  <a:ext uri="{FF2B5EF4-FFF2-40B4-BE49-F238E27FC236}">
                    <a16:creationId xmlns:a16="http://schemas.microsoft.com/office/drawing/2014/main" id="{77B23FDB-8570-4715-B55F-293F6471E292}"/>
                  </a:ext>
                </a:extLst>
              </p14:cNvPr>
              <p14:cNvContentPartPr/>
              <p14:nvPr/>
            </p14:nvContentPartPr>
            <p14:xfrm>
              <a:off x="661590" y="2662305"/>
              <a:ext cx="3354840" cy="2602800"/>
            </p14:xfrm>
          </p:contentPart>
        </mc:Choice>
        <mc:Fallback>
          <p:pic>
            <p:nvPicPr>
              <p:cNvPr id="20" name="Ink 19">
                <a:extLst>
                  <a:ext uri="{FF2B5EF4-FFF2-40B4-BE49-F238E27FC236}">
                    <a16:creationId xmlns:a16="http://schemas.microsoft.com/office/drawing/2014/main" id="{77B23FDB-8570-4715-B55F-293F6471E292}"/>
                  </a:ext>
                </a:extLst>
              </p:cNvPr>
              <p:cNvPicPr/>
              <p:nvPr/>
            </p:nvPicPr>
            <p:blipFill>
              <a:blip r:embed="rId3"/>
              <a:stretch>
                <a:fillRect/>
              </a:stretch>
            </p:blipFill>
            <p:spPr>
              <a:xfrm>
                <a:off x="652590" y="2653305"/>
                <a:ext cx="3372480" cy="2620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4" name="Ink 83">
                <a:extLst>
                  <a:ext uri="{FF2B5EF4-FFF2-40B4-BE49-F238E27FC236}">
                    <a16:creationId xmlns:a16="http://schemas.microsoft.com/office/drawing/2014/main" id="{A50FADBE-34B8-4A57-976D-EB01BE795BF3}"/>
                  </a:ext>
                </a:extLst>
              </p14:cNvPr>
              <p14:cNvContentPartPr/>
              <p14:nvPr/>
            </p14:nvContentPartPr>
            <p14:xfrm>
              <a:off x="6443100" y="3842475"/>
              <a:ext cx="3787920" cy="1605960"/>
            </p14:xfrm>
          </p:contentPart>
        </mc:Choice>
        <mc:Fallback>
          <p:pic>
            <p:nvPicPr>
              <p:cNvPr id="84" name="Ink 83">
                <a:extLst>
                  <a:ext uri="{FF2B5EF4-FFF2-40B4-BE49-F238E27FC236}">
                    <a16:creationId xmlns:a16="http://schemas.microsoft.com/office/drawing/2014/main" id="{A50FADBE-34B8-4A57-976D-EB01BE795BF3}"/>
                  </a:ext>
                </a:extLst>
              </p:cNvPr>
              <p:cNvPicPr/>
              <p:nvPr/>
            </p:nvPicPr>
            <p:blipFill>
              <a:blip r:embed="rId5"/>
              <a:stretch>
                <a:fillRect/>
              </a:stretch>
            </p:blipFill>
            <p:spPr>
              <a:xfrm>
                <a:off x="6434100" y="3833475"/>
                <a:ext cx="3805560" cy="1623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6" name="Ink 85">
                <a:extLst>
                  <a:ext uri="{FF2B5EF4-FFF2-40B4-BE49-F238E27FC236}">
                    <a16:creationId xmlns:a16="http://schemas.microsoft.com/office/drawing/2014/main" id="{589F524D-F66F-4539-BF10-3C0473D1B33B}"/>
                  </a:ext>
                </a:extLst>
              </p14:cNvPr>
              <p14:cNvContentPartPr/>
              <p14:nvPr/>
            </p14:nvContentPartPr>
            <p14:xfrm>
              <a:off x="4115565" y="99030"/>
              <a:ext cx="6016320" cy="5020560"/>
            </p14:xfrm>
          </p:contentPart>
        </mc:Choice>
        <mc:Fallback>
          <p:pic>
            <p:nvPicPr>
              <p:cNvPr id="86" name="Ink 85">
                <a:extLst>
                  <a:ext uri="{FF2B5EF4-FFF2-40B4-BE49-F238E27FC236}">
                    <a16:creationId xmlns:a16="http://schemas.microsoft.com/office/drawing/2014/main" id="{589F524D-F66F-4539-BF10-3C0473D1B33B}"/>
                  </a:ext>
                </a:extLst>
              </p:cNvPr>
              <p:cNvPicPr/>
              <p:nvPr/>
            </p:nvPicPr>
            <p:blipFill>
              <a:blip r:embed="rId7"/>
              <a:stretch>
                <a:fillRect/>
              </a:stretch>
            </p:blipFill>
            <p:spPr>
              <a:xfrm>
                <a:off x="4106565" y="90030"/>
                <a:ext cx="6033960" cy="5038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7" name="Ink 96">
                <a:extLst>
                  <a:ext uri="{FF2B5EF4-FFF2-40B4-BE49-F238E27FC236}">
                    <a16:creationId xmlns:a16="http://schemas.microsoft.com/office/drawing/2014/main" id="{46183FCE-C864-4B7C-944F-7610374F1951}"/>
                  </a:ext>
                </a:extLst>
              </p14:cNvPr>
              <p14:cNvContentPartPr/>
              <p14:nvPr/>
            </p14:nvContentPartPr>
            <p14:xfrm>
              <a:off x="6794325" y="5400030"/>
              <a:ext cx="3246840" cy="1185120"/>
            </p14:xfrm>
          </p:contentPart>
        </mc:Choice>
        <mc:Fallback>
          <p:pic>
            <p:nvPicPr>
              <p:cNvPr id="97" name="Ink 96">
                <a:extLst>
                  <a:ext uri="{FF2B5EF4-FFF2-40B4-BE49-F238E27FC236}">
                    <a16:creationId xmlns:a16="http://schemas.microsoft.com/office/drawing/2014/main" id="{46183FCE-C864-4B7C-944F-7610374F1951}"/>
                  </a:ext>
                </a:extLst>
              </p:cNvPr>
              <p:cNvPicPr/>
              <p:nvPr/>
            </p:nvPicPr>
            <p:blipFill>
              <a:blip r:embed="rId9"/>
              <a:stretch>
                <a:fillRect/>
              </a:stretch>
            </p:blipFill>
            <p:spPr>
              <a:xfrm>
                <a:off x="6785325" y="5391030"/>
                <a:ext cx="3264480" cy="1202760"/>
              </a:xfrm>
              <a:prstGeom prst="rect">
                <a:avLst/>
              </a:prstGeom>
            </p:spPr>
          </p:pic>
        </mc:Fallback>
      </mc:AlternateContent>
    </p:spTree>
    <p:extLst>
      <p:ext uri="{BB962C8B-B14F-4D97-AF65-F5344CB8AC3E}">
        <p14:creationId xmlns:p14="http://schemas.microsoft.com/office/powerpoint/2010/main" val="4242062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32037476-D3E2-4175-885B-63F2B715AE71}"/>
              </a:ext>
            </a:extLst>
          </p:cNvPr>
          <p:cNvSpPr>
            <a:spLocks noGrp="1"/>
          </p:cNvSpPr>
          <p:nvPr>
            <p:ph type="title"/>
          </p:nvPr>
        </p:nvSpPr>
        <p:spPr>
          <a:xfrm>
            <a:off x="0" y="0"/>
            <a:ext cx="10972800" cy="830956"/>
          </a:xfrm>
        </p:spPr>
        <p:txBody>
          <a:bodyPr/>
          <a:lstStyle/>
          <a:p>
            <a:r>
              <a:rPr lang="en-IN" dirty="0"/>
              <a:t>Minimum Spanning Tree</a:t>
            </a: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8A62313A-F22A-4E3A-9921-99B0913D56EF}"/>
                  </a:ext>
                </a:extLst>
              </p14:cNvPr>
              <p14:cNvContentPartPr/>
              <p14:nvPr/>
            </p14:nvContentPartPr>
            <p14:xfrm>
              <a:off x="739485" y="1006950"/>
              <a:ext cx="2396160" cy="543600"/>
            </p14:xfrm>
          </p:contentPart>
        </mc:Choice>
        <mc:Fallback>
          <p:pic>
            <p:nvPicPr>
              <p:cNvPr id="6" name="Ink 5">
                <a:extLst>
                  <a:ext uri="{FF2B5EF4-FFF2-40B4-BE49-F238E27FC236}">
                    <a16:creationId xmlns:a16="http://schemas.microsoft.com/office/drawing/2014/main" id="{8A62313A-F22A-4E3A-9921-99B0913D56EF}"/>
                  </a:ext>
                </a:extLst>
              </p:cNvPr>
              <p:cNvPicPr/>
              <p:nvPr/>
            </p:nvPicPr>
            <p:blipFill>
              <a:blip r:embed="rId3"/>
              <a:stretch>
                <a:fillRect/>
              </a:stretch>
            </p:blipFill>
            <p:spPr>
              <a:xfrm>
                <a:off x="730485" y="997950"/>
                <a:ext cx="2413800" cy="561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0" name="Ink 9">
                <a:extLst>
                  <a:ext uri="{FF2B5EF4-FFF2-40B4-BE49-F238E27FC236}">
                    <a16:creationId xmlns:a16="http://schemas.microsoft.com/office/drawing/2014/main" id="{8F3633B3-34B9-4B56-8F28-3F659B70D833}"/>
                  </a:ext>
                </a:extLst>
              </p14:cNvPr>
              <p14:cNvContentPartPr/>
              <p14:nvPr/>
            </p14:nvContentPartPr>
            <p14:xfrm>
              <a:off x="3916125" y="1019550"/>
              <a:ext cx="2086560" cy="462960"/>
            </p14:xfrm>
          </p:contentPart>
        </mc:Choice>
        <mc:Fallback>
          <p:pic>
            <p:nvPicPr>
              <p:cNvPr id="10" name="Ink 9">
                <a:extLst>
                  <a:ext uri="{FF2B5EF4-FFF2-40B4-BE49-F238E27FC236}">
                    <a16:creationId xmlns:a16="http://schemas.microsoft.com/office/drawing/2014/main" id="{8F3633B3-34B9-4B56-8F28-3F659B70D833}"/>
                  </a:ext>
                </a:extLst>
              </p:cNvPr>
              <p:cNvPicPr/>
              <p:nvPr/>
            </p:nvPicPr>
            <p:blipFill>
              <a:blip r:embed="rId5"/>
              <a:stretch>
                <a:fillRect/>
              </a:stretch>
            </p:blipFill>
            <p:spPr>
              <a:xfrm>
                <a:off x="3907125" y="1010550"/>
                <a:ext cx="2104200" cy="480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2" name="Ink 21">
                <a:extLst>
                  <a:ext uri="{FF2B5EF4-FFF2-40B4-BE49-F238E27FC236}">
                    <a16:creationId xmlns:a16="http://schemas.microsoft.com/office/drawing/2014/main" id="{86C08E61-5061-4453-BB07-79C88317650B}"/>
                  </a:ext>
                </a:extLst>
              </p14:cNvPr>
              <p14:cNvContentPartPr/>
              <p14:nvPr/>
            </p14:nvContentPartPr>
            <p14:xfrm>
              <a:off x="6493005" y="990390"/>
              <a:ext cx="1443240" cy="842760"/>
            </p14:xfrm>
          </p:contentPart>
        </mc:Choice>
        <mc:Fallback>
          <p:pic>
            <p:nvPicPr>
              <p:cNvPr id="22" name="Ink 21">
                <a:extLst>
                  <a:ext uri="{FF2B5EF4-FFF2-40B4-BE49-F238E27FC236}">
                    <a16:creationId xmlns:a16="http://schemas.microsoft.com/office/drawing/2014/main" id="{86C08E61-5061-4453-BB07-79C88317650B}"/>
                  </a:ext>
                </a:extLst>
              </p:cNvPr>
              <p:cNvPicPr/>
              <p:nvPr/>
            </p:nvPicPr>
            <p:blipFill>
              <a:blip r:embed="rId7"/>
              <a:stretch>
                <a:fillRect/>
              </a:stretch>
            </p:blipFill>
            <p:spPr>
              <a:xfrm>
                <a:off x="6484005" y="981390"/>
                <a:ext cx="1460880" cy="860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6" name="Ink 35">
                <a:extLst>
                  <a:ext uri="{FF2B5EF4-FFF2-40B4-BE49-F238E27FC236}">
                    <a16:creationId xmlns:a16="http://schemas.microsoft.com/office/drawing/2014/main" id="{814331B5-92B7-4C9B-84B8-3B25CB9E5762}"/>
                  </a:ext>
                </a:extLst>
              </p14:cNvPr>
              <p14:cNvContentPartPr/>
              <p14:nvPr/>
            </p14:nvContentPartPr>
            <p14:xfrm>
              <a:off x="7050645" y="2239950"/>
              <a:ext cx="498960" cy="480240"/>
            </p14:xfrm>
          </p:contentPart>
        </mc:Choice>
        <mc:Fallback>
          <p:pic>
            <p:nvPicPr>
              <p:cNvPr id="36" name="Ink 35">
                <a:extLst>
                  <a:ext uri="{FF2B5EF4-FFF2-40B4-BE49-F238E27FC236}">
                    <a16:creationId xmlns:a16="http://schemas.microsoft.com/office/drawing/2014/main" id="{814331B5-92B7-4C9B-84B8-3B25CB9E5762}"/>
                  </a:ext>
                </a:extLst>
              </p:cNvPr>
              <p:cNvPicPr/>
              <p:nvPr/>
            </p:nvPicPr>
            <p:blipFill>
              <a:blip r:embed="rId9"/>
              <a:stretch>
                <a:fillRect/>
              </a:stretch>
            </p:blipFill>
            <p:spPr>
              <a:xfrm>
                <a:off x="7041645" y="2230950"/>
                <a:ext cx="516600" cy="4978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0" name="Ink 39">
                <a:extLst>
                  <a:ext uri="{FF2B5EF4-FFF2-40B4-BE49-F238E27FC236}">
                    <a16:creationId xmlns:a16="http://schemas.microsoft.com/office/drawing/2014/main" id="{679F68BB-3E99-443C-90F8-CFC60BCF6664}"/>
                  </a:ext>
                </a:extLst>
              </p14:cNvPr>
              <p14:cNvContentPartPr/>
              <p14:nvPr/>
            </p14:nvContentPartPr>
            <p14:xfrm>
              <a:off x="7753725" y="2199990"/>
              <a:ext cx="1078920" cy="478800"/>
            </p14:xfrm>
          </p:contentPart>
        </mc:Choice>
        <mc:Fallback>
          <p:pic>
            <p:nvPicPr>
              <p:cNvPr id="40" name="Ink 39">
                <a:extLst>
                  <a:ext uri="{FF2B5EF4-FFF2-40B4-BE49-F238E27FC236}">
                    <a16:creationId xmlns:a16="http://schemas.microsoft.com/office/drawing/2014/main" id="{679F68BB-3E99-443C-90F8-CFC60BCF6664}"/>
                  </a:ext>
                </a:extLst>
              </p:cNvPr>
              <p:cNvPicPr/>
              <p:nvPr/>
            </p:nvPicPr>
            <p:blipFill>
              <a:blip r:embed="rId11"/>
              <a:stretch>
                <a:fillRect/>
              </a:stretch>
            </p:blipFill>
            <p:spPr>
              <a:xfrm>
                <a:off x="7744725" y="2190990"/>
                <a:ext cx="1096560" cy="496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1" name="Ink 50">
                <a:extLst>
                  <a:ext uri="{FF2B5EF4-FFF2-40B4-BE49-F238E27FC236}">
                    <a16:creationId xmlns:a16="http://schemas.microsoft.com/office/drawing/2014/main" id="{F525F137-70BA-4FE0-951C-9489060C4E6B}"/>
                  </a:ext>
                </a:extLst>
              </p14:cNvPr>
              <p14:cNvContentPartPr/>
              <p14:nvPr/>
            </p14:nvContentPartPr>
            <p14:xfrm>
              <a:off x="588645" y="2236710"/>
              <a:ext cx="6086160" cy="4109760"/>
            </p14:xfrm>
          </p:contentPart>
        </mc:Choice>
        <mc:Fallback>
          <p:pic>
            <p:nvPicPr>
              <p:cNvPr id="51" name="Ink 50">
                <a:extLst>
                  <a:ext uri="{FF2B5EF4-FFF2-40B4-BE49-F238E27FC236}">
                    <a16:creationId xmlns:a16="http://schemas.microsoft.com/office/drawing/2014/main" id="{F525F137-70BA-4FE0-951C-9489060C4E6B}"/>
                  </a:ext>
                </a:extLst>
              </p:cNvPr>
              <p:cNvPicPr/>
              <p:nvPr/>
            </p:nvPicPr>
            <p:blipFill>
              <a:blip r:embed="rId13"/>
              <a:stretch>
                <a:fillRect/>
              </a:stretch>
            </p:blipFill>
            <p:spPr>
              <a:xfrm>
                <a:off x="579645" y="2227710"/>
                <a:ext cx="6103800" cy="4127400"/>
              </a:xfrm>
              <a:prstGeom prst="rect">
                <a:avLst/>
              </a:prstGeom>
            </p:spPr>
          </p:pic>
        </mc:Fallback>
      </mc:AlternateContent>
    </p:spTree>
    <p:extLst>
      <p:ext uri="{BB962C8B-B14F-4D97-AF65-F5344CB8AC3E}">
        <p14:creationId xmlns:p14="http://schemas.microsoft.com/office/powerpoint/2010/main" val="3428905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Implementation using Set &amp; Map</a:t>
            </a:r>
          </a:p>
        </p:txBody>
      </p:sp>
      <p:sp>
        <p:nvSpPr>
          <p:cNvPr id="2" name="Title 1">
            <a:extLst>
              <a:ext uri="{FF2B5EF4-FFF2-40B4-BE49-F238E27FC236}">
                <a16:creationId xmlns:a16="http://schemas.microsoft.com/office/drawing/2014/main" id="{BD5408F1-AFED-4F10-B124-2757D995A5E0}"/>
              </a:ext>
            </a:extLst>
          </p:cNvPr>
          <p:cNvSpPr>
            <a:spLocks noGrp="1"/>
          </p:cNvSpPr>
          <p:nvPr>
            <p:ph type="title"/>
          </p:nvPr>
        </p:nvSpPr>
        <p:spPr>
          <a:xfrm>
            <a:off x="0" y="0"/>
            <a:ext cx="10972800" cy="830956"/>
          </a:xfrm>
        </p:spPr>
        <p:txBody>
          <a:bodyPr/>
          <a:lstStyle/>
          <a:p>
            <a:r>
              <a:rPr lang="en-IN" dirty="0"/>
              <a:t>Implementation of Graphs</a:t>
            </a:r>
          </a:p>
        </p:txBody>
      </p:sp>
      <p:pic>
        <p:nvPicPr>
          <p:cNvPr id="4" name="Picture 3" descr="Ink Drawings&#10;Ink Drawings&#10;Ink Drawings&#10;Ink Drawings&#10;Ink Drawings&#10;Ink Drawings&#10;Ink Drawings&#10;Ink Drawings&#10;Ink Drawings&#10;Ink Drawings&#10;Ink Drawings&#10;Ink Drawings&#10;Ink Drawings&#10;Ink Drawings&#10;Ink Drawings&#10;Ink Drawings&#10;Ink Drawings&#10;">
            <a:extLst>
              <a:ext uri="{FF2B5EF4-FFF2-40B4-BE49-F238E27FC236}">
                <a16:creationId xmlns:a16="http://schemas.microsoft.com/office/drawing/2014/main" id="{E79EA1A7-EC1C-405B-AA3D-107F5EA239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386" y="1390895"/>
            <a:ext cx="2589291" cy="20381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166" name="Ink 165">
                <a:extLst>
                  <a:ext uri="{FF2B5EF4-FFF2-40B4-BE49-F238E27FC236}">
                    <a16:creationId xmlns:a16="http://schemas.microsoft.com/office/drawing/2014/main" id="{13B335BE-477A-46DC-A8F1-8FC58DF6FBB3}"/>
                  </a:ext>
                </a:extLst>
              </p14:cNvPr>
              <p14:cNvContentPartPr/>
              <p14:nvPr/>
            </p14:nvContentPartPr>
            <p14:xfrm>
              <a:off x="480226" y="1209051"/>
              <a:ext cx="8586360" cy="5333760"/>
            </p14:xfrm>
          </p:contentPart>
        </mc:Choice>
        <mc:Fallback>
          <p:pic>
            <p:nvPicPr>
              <p:cNvPr id="166" name="Ink 165">
                <a:extLst>
                  <a:ext uri="{FF2B5EF4-FFF2-40B4-BE49-F238E27FC236}">
                    <a16:creationId xmlns:a16="http://schemas.microsoft.com/office/drawing/2014/main" id="{13B335BE-477A-46DC-A8F1-8FC58DF6FBB3}"/>
                  </a:ext>
                </a:extLst>
              </p:cNvPr>
              <p:cNvPicPr/>
              <p:nvPr/>
            </p:nvPicPr>
            <p:blipFill>
              <a:blip r:embed="rId4"/>
              <a:stretch>
                <a:fillRect/>
              </a:stretch>
            </p:blipFill>
            <p:spPr>
              <a:xfrm>
                <a:off x="471226" y="1200051"/>
                <a:ext cx="8604000" cy="5351400"/>
              </a:xfrm>
              <a:prstGeom prst="rect">
                <a:avLst/>
              </a:prstGeom>
            </p:spPr>
          </p:pic>
        </mc:Fallback>
      </mc:AlternateContent>
    </p:spTree>
    <p:extLst>
      <p:ext uri="{BB962C8B-B14F-4D97-AF65-F5344CB8AC3E}">
        <p14:creationId xmlns:p14="http://schemas.microsoft.com/office/powerpoint/2010/main" val="1340911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80861"/>
            <a:ext cx="10363200" cy="1451339"/>
          </a:xfrm>
        </p:spPr>
        <p:txBody>
          <a:bodyPr lIns="121917" tIns="60958" rIns="121917" bIns="60958">
            <a:noAutofit/>
          </a:bodyPr>
          <a:lstStyle/>
          <a:p>
            <a:pPr algn="ctr"/>
            <a:r>
              <a:rPr lang="en-IN" sz="8000" dirty="0">
                <a:solidFill>
                  <a:schemeClr val="tx1"/>
                </a:solidFill>
                <a:cs typeface="Arial" panose="020B0604020202020204" pitchFamily="34" charset="0"/>
              </a:rPr>
              <a:t>THANK YOU</a:t>
            </a:r>
          </a:p>
        </p:txBody>
      </p:sp>
    </p:spTree>
    <p:extLst>
      <p:ext uri="{BB962C8B-B14F-4D97-AF65-F5344CB8AC3E}">
        <p14:creationId xmlns:p14="http://schemas.microsoft.com/office/powerpoint/2010/main" val="1864340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9" name="Ink 8">
                <a:extLst>
                  <a:ext uri="{FF2B5EF4-FFF2-40B4-BE49-F238E27FC236}">
                    <a16:creationId xmlns:a16="http://schemas.microsoft.com/office/drawing/2014/main" id="{1659979B-0A1B-4D0D-A5BE-A3F120761980}"/>
                  </a:ext>
                </a:extLst>
              </p14:cNvPr>
              <p14:cNvContentPartPr/>
              <p14:nvPr/>
            </p14:nvContentPartPr>
            <p14:xfrm>
              <a:off x="854626" y="349011"/>
              <a:ext cx="891360" cy="595800"/>
            </p14:xfrm>
          </p:contentPart>
        </mc:Choice>
        <mc:Fallback>
          <p:pic>
            <p:nvPicPr>
              <p:cNvPr id="9" name="Ink 8">
                <a:extLst>
                  <a:ext uri="{FF2B5EF4-FFF2-40B4-BE49-F238E27FC236}">
                    <a16:creationId xmlns:a16="http://schemas.microsoft.com/office/drawing/2014/main" id="{1659979B-0A1B-4D0D-A5BE-A3F120761980}"/>
                  </a:ext>
                </a:extLst>
              </p:cNvPr>
              <p:cNvPicPr/>
              <p:nvPr/>
            </p:nvPicPr>
            <p:blipFill>
              <a:blip r:embed="rId3"/>
              <a:stretch>
                <a:fillRect/>
              </a:stretch>
            </p:blipFill>
            <p:spPr>
              <a:xfrm>
                <a:off x="845626" y="340011"/>
                <a:ext cx="909000" cy="613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6" name="Ink 15">
                <a:extLst>
                  <a:ext uri="{FF2B5EF4-FFF2-40B4-BE49-F238E27FC236}">
                    <a16:creationId xmlns:a16="http://schemas.microsoft.com/office/drawing/2014/main" id="{5D40774E-0BBC-40DC-9BAF-B2CD5968BB0F}"/>
                  </a:ext>
                </a:extLst>
              </p14:cNvPr>
              <p14:cNvContentPartPr/>
              <p14:nvPr/>
            </p14:nvContentPartPr>
            <p14:xfrm>
              <a:off x="2156746" y="36891"/>
              <a:ext cx="1953720" cy="1118160"/>
            </p14:xfrm>
          </p:contentPart>
        </mc:Choice>
        <mc:Fallback>
          <p:pic>
            <p:nvPicPr>
              <p:cNvPr id="16" name="Ink 15">
                <a:extLst>
                  <a:ext uri="{FF2B5EF4-FFF2-40B4-BE49-F238E27FC236}">
                    <a16:creationId xmlns:a16="http://schemas.microsoft.com/office/drawing/2014/main" id="{5D40774E-0BBC-40DC-9BAF-B2CD5968BB0F}"/>
                  </a:ext>
                </a:extLst>
              </p:cNvPr>
              <p:cNvPicPr/>
              <p:nvPr/>
            </p:nvPicPr>
            <p:blipFill>
              <a:blip r:embed="rId5"/>
              <a:stretch>
                <a:fillRect/>
              </a:stretch>
            </p:blipFill>
            <p:spPr>
              <a:xfrm>
                <a:off x="2147746" y="27891"/>
                <a:ext cx="1971360" cy="1135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1" name="Ink 40">
                <a:extLst>
                  <a:ext uri="{FF2B5EF4-FFF2-40B4-BE49-F238E27FC236}">
                    <a16:creationId xmlns:a16="http://schemas.microsoft.com/office/drawing/2014/main" id="{802E3C44-D781-4E68-8E2D-8FD019BDCEE5}"/>
                  </a:ext>
                </a:extLst>
              </p14:cNvPr>
              <p14:cNvContentPartPr/>
              <p14:nvPr/>
            </p14:nvContentPartPr>
            <p14:xfrm>
              <a:off x="4757746" y="292131"/>
              <a:ext cx="2903760" cy="1332360"/>
            </p14:xfrm>
          </p:contentPart>
        </mc:Choice>
        <mc:Fallback>
          <p:pic>
            <p:nvPicPr>
              <p:cNvPr id="41" name="Ink 40">
                <a:extLst>
                  <a:ext uri="{FF2B5EF4-FFF2-40B4-BE49-F238E27FC236}">
                    <a16:creationId xmlns:a16="http://schemas.microsoft.com/office/drawing/2014/main" id="{802E3C44-D781-4E68-8E2D-8FD019BDCEE5}"/>
                  </a:ext>
                </a:extLst>
              </p:cNvPr>
              <p:cNvPicPr/>
              <p:nvPr/>
            </p:nvPicPr>
            <p:blipFill>
              <a:blip r:embed="rId7"/>
              <a:stretch>
                <a:fillRect/>
              </a:stretch>
            </p:blipFill>
            <p:spPr>
              <a:xfrm>
                <a:off x="4748746" y="283131"/>
                <a:ext cx="2921400" cy="1350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7" name="Ink 46">
                <a:extLst>
                  <a:ext uri="{FF2B5EF4-FFF2-40B4-BE49-F238E27FC236}">
                    <a16:creationId xmlns:a16="http://schemas.microsoft.com/office/drawing/2014/main" id="{6B45EBC5-1E91-4C62-8294-FD8687630A8B}"/>
                  </a:ext>
                </a:extLst>
              </p14:cNvPr>
              <p14:cNvContentPartPr/>
              <p14:nvPr/>
            </p14:nvContentPartPr>
            <p14:xfrm>
              <a:off x="809986" y="3332331"/>
              <a:ext cx="785880" cy="421560"/>
            </p14:xfrm>
          </p:contentPart>
        </mc:Choice>
        <mc:Fallback>
          <p:pic>
            <p:nvPicPr>
              <p:cNvPr id="47" name="Ink 46">
                <a:extLst>
                  <a:ext uri="{FF2B5EF4-FFF2-40B4-BE49-F238E27FC236}">
                    <a16:creationId xmlns:a16="http://schemas.microsoft.com/office/drawing/2014/main" id="{6B45EBC5-1E91-4C62-8294-FD8687630A8B}"/>
                  </a:ext>
                </a:extLst>
              </p:cNvPr>
              <p:cNvPicPr/>
              <p:nvPr/>
            </p:nvPicPr>
            <p:blipFill>
              <a:blip r:embed="rId9"/>
              <a:stretch>
                <a:fillRect/>
              </a:stretch>
            </p:blipFill>
            <p:spPr>
              <a:xfrm>
                <a:off x="800986" y="3323331"/>
                <a:ext cx="803520" cy="4392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9" name="Ink 88">
                <a:extLst>
                  <a:ext uri="{FF2B5EF4-FFF2-40B4-BE49-F238E27FC236}">
                    <a16:creationId xmlns:a16="http://schemas.microsoft.com/office/drawing/2014/main" id="{021B3C36-DCC7-44BA-98D9-1A8ABF6A8EAF}"/>
                  </a:ext>
                </a:extLst>
              </p14:cNvPr>
              <p14:cNvContentPartPr/>
              <p14:nvPr/>
            </p14:nvContentPartPr>
            <p14:xfrm>
              <a:off x="1941826" y="2836251"/>
              <a:ext cx="4940280" cy="4113720"/>
            </p14:xfrm>
          </p:contentPart>
        </mc:Choice>
        <mc:Fallback>
          <p:pic>
            <p:nvPicPr>
              <p:cNvPr id="89" name="Ink 88">
                <a:extLst>
                  <a:ext uri="{FF2B5EF4-FFF2-40B4-BE49-F238E27FC236}">
                    <a16:creationId xmlns:a16="http://schemas.microsoft.com/office/drawing/2014/main" id="{021B3C36-DCC7-44BA-98D9-1A8ABF6A8EAF}"/>
                  </a:ext>
                </a:extLst>
              </p:cNvPr>
              <p:cNvPicPr/>
              <p:nvPr/>
            </p:nvPicPr>
            <p:blipFill>
              <a:blip r:embed="rId11"/>
              <a:stretch>
                <a:fillRect/>
              </a:stretch>
            </p:blipFill>
            <p:spPr>
              <a:xfrm>
                <a:off x="1932826" y="2827251"/>
                <a:ext cx="4957920" cy="4131360"/>
              </a:xfrm>
              <a:prstGeom prst="rect">
                <a:avLst/>
              </a:prstGeom>
            </p:spPr>
          </p:pic>
        </mc:Fallback>
      </mc:AlternateContent>
    </p:spTree>
    <p:extLst>
      <p:ext uri="{BB962C8B-B14F-4D97-AF65-F5344CB8AC3E}">
        <p14:creationId xmlns:p14="http://schemas.microsoft.com/office/powerpoint/2010/main" val="1479571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39E3C6E-53A2-4D13-9D73-A7B86DC6537C}"/>
              </a:ext>
            </a:extLst>
          </p:cNvPr>
          <p:cNvSpPr txBox="1"/>
          <p:nvPr/>
        </p:nvSpPr>
        <p:spPr>
          <a:xfrm>
            <a:off x="1513808" y="914821"/>
            <a:ext cx="10156903" cy="2677656"/>
          </a:xfrm>
          <a:prstGeom prst="rect">
            <a:avLst/>
          </a:prstGeom>
          <a:noFill/>
        </p:spPr>
        <p:txBody>
          <a:bodyPr wrap="square" rtlCol="0">
            <a:spAutoFit/>
          </a:bodyPr>
          <a:lstStyle/>
          <a:p>
            <a:pPr algn="just"/>
            <a:r>
              <a:rPr lang="en-US" sz="2400" dirty="0"/>
              <a:t>Breadth First Traversal (or Search) for a graph is similar to Breadth First Traversal of a tree. The only catch here is, unlike trees, graphs may contain cycles, so we may come to the same node again.</a:t>
            </a:r>
          </a:p>
          <a:p>
            <a:pPr algn="just"/>
            <a:endParaRPr lang="en-US" sz="2400" dirty="0"/>
          </a:p>
          <a:p>
            <a:pPr algn="just"/>
            <a:r>
              <a:rPr lang="en-US" sz="2400" dirty="0"/>
              <a:t>For example, in the following graph, we start traversal from vertex 2. When we come to vertex 0, we look for all adjacent vertices of it. 2 is also an adjacent vertex of 0. It will become a non-terminating process. </a:t>
            </a:r>
          </a:p>
        </p:txBody>
      </p:sp>
      <p:pic>
        <p:nvPicPr>
          <p:cNvPr id="8" name="Picture 7">
            <a:extLst>
              <a:ext uri="{FF2B5EF4-FFF2-40B4-BE49-F238E27FC236}">
                <a16:creationId xmlns:a16="http://schemas.microsoft.com/office/drawing/2014/main" id="{14575B1F-BDF0-45CE-BD95-EB130651F8F8}"/>
              </a:ext>
            </a:extLst>
          </p:cNvPr>
          <p:cNvPicPr>
            <a:picLocks noChangeAspect="1"/>
          </p:cNvPicPr>
          <p:nvPr/>
        </p:nvPicPr>
        <p:blipFill>
          <a:blip r:embed="rId2"/>
          <a:stretch>
            <a:fillRect/>
          </a:stretch>
        </p:blipFill>
        <p:spPr>
          <a:xfrm>
            <a:off x="4433887" y="4222033"/>
            <a:ext cx="3324225" cy="1924050"/>
          </a:xfrm>
          <a:prstGeom prst="rect">
            <a:avLst/>
          </a:prstGeom>
        </p:spPr>
      </p:pic>
      <p:sp>
        <p:nvSpPr>
          <p:cNvPr id="9" name="Rectangle 8">
            <a:extLst>
              <a:ext uri="{FF2B5EF4-FFF2-40B4-BE49-F238E27FC236}">
                <a16:creationId xmlns:a16="http://schemas.microsoft.com/office/drawing/2014/main" id="{6EF8E986-04A6-461E-9EEE-336A762AA4AC}"/>
              </a:ext>
            </a:extLst>
          </p:cNvPr>
          <p:cNvSpPr/>
          <p:nvPr/>
        </p:nvSpPr>
        <p:spPr>
          <a:xfrm>
            <a:off x="7948235" y="3906785"/>
            <a:ext cx="4070094" cy="2554545"/>
          </a:xfrm>
          <a:prstGeom prst="rect">
            <a:avLst/>
          </a:prstGeom>
        </p:spPr>
        <p:txBody>
          <a:bodyPr wrap="square">
            <a:spAutoFit/>
          </a:bodyPr>
          <a:lstStyle/>
          <a:p>
            <a:pPr algn="just"/>
            <a:endParaRPr lang="en-US" sz="1600" b="1" dirty="0"/>
          </a:p>
          <a:p>
            <a:pPr algn="just"/>
            <a:r>
              <a:rPr lang="en-US" sz="1600" b="1" dirty="0"/>
              <a:t>Breadth-first search (BFS) is an algorithm for traversing or searching tree or graph data structures. It starts at the tree root (or some arbitrary node of a graph, sometimes referred to as a 'search key), and explores all of the neighbor nodes at the present depth prior to moving on to the nodes at the next depth level.</a:t>
            </a:r>
          </a:p>
        </p:txBody>
      </p:sp>
      <p:sp>
        <p:nvSpPr>
          <p:cNvPr id="2" name="Title 1">
            <a:extLst>
              <a:ext uri="{FF2B5EF4-FFF2-40B4-BE49-F238E27FC236}">
                <a16:creationId xmlns:a16="http://schemas.microsoft.com/office/drawing/2014/main" id="{BECCB71B-CF46-4F09-9430-7BD141E7B9E7}"/>
              </a:ext>
            </a:extLst>
          </p:cNvPr>
          <p:cNvSpPr>
            <a:spLocks noGrp="1"/>
          </p:cNvSpPr>
          <p:nvPr>
            <p:ph type="title"/>
          </p:nvPr>
        </p:nvSpPr>
        <p:spPr/>
        <p:txBody>
          <a:bodyPr/>
          <a:lstStyle/>
          <a:p>
            <a:r>
              <a:rPr lang="en-IN" dirty="0"/>
              <a:t>Breadth First Search(BFS)</a:t>
            </a:r>
          </a:p>
        </p:txBody>
      </p:sp>
      <mc:AlternateContent xmlns:mc="http://schemas.openxmlformats.org/markup-compatibility/2006">
        <mc:Choice xmlns:p14="http://schemas.microsoft.com/office/powerpoint/2010/main" Requires="p14">
          <p:contentPart p14:bwMode="auto" r:id="rId3">
            <p14:nvContentPartPr>
              <p14:cNvPr id="27" name="Ink 26">
                <a:extLst>
                  <a:ext uri="{FF2B5EF4-FFF2-40B4-BE49-F238E27FC236}">
                    <a16:creationId xmlns:a16="http://schemas.microsoft.com/office/drawing/2014/main" id="{BAEF4692-0209-418E-825B-E31866A2A02A}"/>
                  </a:ext>
                </a:extLst>
              </p14:cNvPr>
              <p14:cNvContentPartPr/>
              <p14:nvPr/>
            </p14:nvContentPartPr>
            <p14:xfrm>
              <a:off x="189765" y="4367550"/>
              <a:ext cx="673920" cy="571320"/>
            </p14:xfrm>
          </p:contentPart>
        </mc:Choice>
        <mc:Fallback>
          <p:pic>
            <p:nvPicPr>
              <p:cNvPr id="27" name="Ink 26">
                <a:extLst>
                  <a:ext uri="{FF2B5EF4-FFF2-40B4-BE49-F238E27FC236}">
                    <a16:creationId xmlns:a16="http://schemas.microsoft.com/office/drawing/2014/main" id="{BAEF4692-0209-418E-825B-E31866A2A02A}"/>
                  </a:ext>
                </a:extLst>
              </p:cNvPr>
              <p:cNvPicPr/>
              <p:nvPr/>
            </p:nvPicPr>
            <p:blipFill>
              <a:blip r:embed="rId4"/>
              <a:stretch>
                <a:fillRect/>
              </a:stretch>
            </p:blipFill>
            <p:spPr>
              <a:xfrm>
                <a:off x="180765" y="4358550"/>
                <a:ext cx="691560" cy="588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4" name="Ink 33">
                <a:extLst>
                  <a:ext uri="{FF2B5EF4-FFF2-40B4-BE49-F238E27FC236}">
                    <a16:creationId xmlns:a16="http://schemas.microsoft.com/office/drawing/2014/main" id="{88918582-AE2C-49D8-B1CF-70A60425AEBC}"/>
                  </a:ext>
                </a:extLst>
              </p14:cNvPr>
              <p14:cNvContentPartPr/>
              <p14:nvPr/>
            </p14:nvContentPartPr>
            <p14:xfrm>
              <a:off x="186165" y="5313270"/>
              <a:ext cx="1614960" cy="395640"/>
            </p14:xfrm>
          </p:contentPart>
        </mc:Choice>
        <mc:Fallback>
          <p:pic>
            <p:nvPicPr>
              <p:cNvPr id="34" name="Ink 33">
                <a:extLst>
                  <a:ext uri="{FF2B5EF4-FFF2-40B4-BE49-F238E27FC236}">
                    <a16:creationId xmlns:a16="http://schemas.microsoft.com/office/drawing/2014/main" id="{88918582-AE2C-49D8-B1CF-70A60425AEBC}"/>
                  </a:ext>
                </a:extLst>
              </p:cNvPr>
              <p:cNvPicPr/>
              <p:nvPr/>
            </p:nvPicPr>
            <p:blipFill>
              <a:blip r:embed="rId6"/>
              <a:stretch>
                <a:fillRect/>
              </a:stretch>
            </p:blipFill>
            <p:spPr>
              <a:xfrm>
                <a:off x="177165" y="5304270"/>
                <a:ext cx="1632600" cy="4132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9" name="Ink 38">
                <a:extLst>
                  <a:ext uri="{FF2B5EF4-FFF2-40B4-BE49-F238E27FC236}">
                    <a16:creationId xmlns:a16="http://schemas.microsoft.com/office/drawing/2014/main" id="{C0121EF8-2798-424E-BFD9-E54635D88D0C}"/>
                  </a:ext>
                </a:extLst>
              </p14:cNvPr>
              <p14:cNvContentPartPr/>
              <p14:nvPr/>
            </p14:nvContentPartPr>
            <p14:xfrm>
              <a:off x="2142765" y="5414070"/>
              <a:ext cx="300960" cy="396360"/>
            </p14:xfrm>
          </p:contentPart>
        </mc:Choice>
        <mc:Fallback>
          <p:pic>
            <p:nvPicPr>
              <p:cNvPr id="39" name="Ink 38">
                <a:extLst>
                  <a:ext uri="{FF2B5EF4-FFF2-40B4-BE49-F238E27FC236}">
                    <a16:creationId xmlns:a16="http://schemas.microsoft.com/office/drawing/2014/main" id="{C0121EF8-2798-424E-BFD9-E54635D88D0C}"/>
                  </a:ext>
                </a:extLst>
              </p:cNvPr>
              <p:cNvPicPr/>
              <p:nvPr/>
            </p:nvPicPr>
            <p:blipFill>
              <a:blip r:embed="rId8"/>
              <a:stretch>
                <a:fillRect/>
              </a:stretch>
            </p:blipFill>
            <p:spPr>
              <a:xfrm>
                <a:off x="2133765" y="5405070"/>
                <a:ext cx="318600" cy="414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1" name="Ink 40">
                <a:extLst>
                  <a:ext uri="{FF2B5EF4-FFF2-40B4-BE49-F238E27FC236}">
                    <a16:creationId xmlns:a16="http://schemas.microsoft.com/office/drawing/2014/main" id="{DC44129C-8342-478F-A966-71EBF0186771}"/>
                  </a:ext>
                </a:extLst>
              </p14:cNvPr>
              <p14:cNvContentPartPr/>
              <p14:nvPr/>
            </p14:nvContentPartPr>
            <p14:xfrm>
              <a:off x="3429045" y="4519830"/>
              <a:ext cx="310680" cy="293760"/>
            </p14:xfrm>
          </p:contentPart>
        </mc:Choice>
        <mc:Fallback>
          <p:pic>
            <p:nvPicPr>
              <p:cNvPr id="41" name="Ink 40">
                <a:extLst>
                  <a:ext uri="{FF2B5EF4-FFF2-40B4-BE49-F238E27FC236}">
                    <a16:creationId xmlns:a16="http://schemas.microsoft.com/office/drawing/2014/main" id="{DC44129C-8342-478F-A966-71EBF0186771}"/>
                  </a:ext>
                </a:extLst>
              </p:cNvPr>
              <p:cNvPicPr/>
              <p:nvPr/>
            </p:nvPicPr>
            <p:blipFill>
              <a:blip r:embed="rId10"/>
              <a:stretch>
                <a:fillRect/>
              </a:stretch>
            </p:blipFill>
            <p:spPr>
              <a:xfrm>
                <a:off x="3420045" y="4510830"/>
                <a:ext cx="32832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42" name="Ink 41">
                <a:extLst>
                  <a:ext uri="{FF2B5EF4-FFF2-40B4-BE49-F238E27FC236}">
                    <a16:creationId xmlns:a16="http://schemas.microsoft.com/office/drawing/2014/main" id="{5F0DC0BA-34B4-41C0-B43B-732FE32B53B5}"/>
                  </a:ext>
                </a:extLst>
              </p14:cNvPr>
              <p14:cNvContentPartPr/>
              <p14:nvPr/>
            </p14:nvContentPartPr>
            <p14:xfrm>
              <a:off x="2828565" y="5377710"/>
              <a:ext cx="212040" cy="304920"/>
            </p14:xfrm>
          </p:contentPart>
        </mc:Choice>
        <mc:Fallback>
          <p:pic>
            <p:nvPicPr>
              <p:cNvPr id="42" name="Ink 41">
                <a:extLst>
                  <a:ext uri="{FF2B5EF4-FFF2-40B4-BE49-F238E27FC236}">
                    <a16:creationId xmlns:a16="http://schemas.microsoft.com/office/drawing/2014/main" id="{5F0DC0BA-34B4-41C0-B43B-732FE32B53B5}"/>
                  </a:ext>
                </a:extLst>
              </p:cNvPr>
              <p:cNvPicPr/>
              <p:nvPr/>
            </p:nvPicPr>
            <p:blipFill>
              <a:blip r:embed="rId12"/>
              <a:stretch>
                <a:fillRect/>
              </a:stretch>
            </p:blipFill>
            <p:spPr>
              <a:xfrm>
                <a:off x="2819565" y="5368710"/>
                <a:ext cx="22968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44" name="Ink 43">
                <a:extLst>
                  <a:ext uri="{FF2B5EF4-FFF2-40B4-BE49-F238E27FC236}">
                    <a16:creationId xmlns:a16="http://schemas.microsoft.com/office/drawing/2014/main" id="{0C04B317-DBBA-405B-92C2-F3097E4D9A45}"/>
                  </a:ext>
                </a:extLst>
              </p14:cNvPr>
              <p14:cNvContentPartPr/>
              <p14:nvPr/>
            </p14:nvContentPartPr>
            <p14:xfrm>
              <a:off x="3452445" y="5369430"/>
              <a:ext cx="302760" cy="383760"/>
            </p14:xfrm>
          </p:contentPart>
        </mc:Choice>
        <mc:Fallback>
          <p:pic>
            <p:nvPicPr>
              <p:cNvPr id="44" name="Ink 43">
                <a:extLst>
                  <a:ext uri="{FF2B5EF4-FFF2-40B4-BE49-F238E27FC236}">
                    <a16:creationId xmlns:a16="http://schemas.microsoft.com/office/drawing/2014/main" id="{0C04B317-DBBA-405B-92C2-F3097E4D9A45}"/>
                  </a:ext>
                </a:extLst>
              </p:cNvPr>
              <p:cNvPicPr/>
              <p:nvPr/>
            </p:nvPicPr>
            <p:blipFill>
              <a:blip r:embed="rId14"/>
              <a:stretch>
                <a:fillRect/>
              </a:stretch>
            </p:blipFill>
            <p:spPr>
              <a:xfrm>
                <a:off x="3443445" y="5360430"/>
                <a:ext cx="320400" cy="4014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47" name="Ink 46">
                <a:extLst>
                  <a:ext uri="{FF2B5EF4-FFF2-40B4-BE49-F238E27FC236}">
                    <a16:creationId xmlns:a16="http://schemas.microsoft.com/office/drawing/2014/main" id="{A5ACF1F8-15DB-4346-899B-90AA13721E94}"/>
                  </a:ext>
                </a:extLst>
              </p14:cNvPr>
              <p14:cNvContentPartPr/>
              <p14:nvPr/>
            </p14:nvContentPartPr>
            <p14:xfrm>
              <a:off x="4095405" y="4510830"/>
              <a:ext cx="1038240" cy="379800"/>
            </p14:xfrm>
          </p:contentPart>
        </mc:Choice>
        <mc:Fallback>
          <p:pic>
            <p:nvPicPr>
              <p:cNvPr id="47" name="Ink 46">
                <a:extLst>
                  <a:ext uri="{FF2B5EF4-FFF2-40B4-BE49-F238E27FC236}">
                    <a16:creationId xmlns:a16="http://schemas.microsoft.com/office/drawing/2014/main" id="{A5ACF1F8-15DB-4346-899B-90AA13721E94}"/>
                  </a:ext>
                </a:extLst>
              </p:cNvPr>
              <p:cNvPicPr/>
              <p:nvPr/>
            </p:nvPicPr>
            <p:blipFill>
              <a:blip r:embed="rId16"/>
              <a:stretch>
                <a:fillRect/>
              </a:stretch>
            </p:blipFill>
            <p:spPr>
              <a:xfrm>
                <a:off x="4086405" y="4501830"/>
                <a:ext cx="1055880" cy="397440"/>
              </a:xfrm>
              <a:prstGeom prst="rect">
                <a:avLst/>
              </a:prstGeom>
            </p:spPr>
          </p:pic>
        </mc:Fallback>
      </mc:AlternateContent>
    </p:spTree>
    <p:extLst>
      <p:ext uri="{BB962C8B-B14F-4D97-AF65-F5344CB8AC3E}">
        <p14:creationId xmlns:p14="http://schemas.microsoft.com/office/powerpoint/2010/main" val="2844730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39E3C6E-53A2-4D13-9D73-A7B86DC6537C}"/>
              </a:ext>
            </a:extLst>
          </p:cNvPr>
          <p:cNvSpPr txBox="1"/>
          <p:nvPr/>
        </p:nvSpPr>
        <p:spPr>
          <a:xfrm>
            <a:off x="1513808" y="914821"/>
            <a:ext cx="10156903" cy="2308324"/>
          </a:xfrm>
          <a:prstGeom prst="rect">
            <a:avLst/>
          </a:prstGeom>
          <a:noFill/>
        </p:spPr>
        <p:txBody>
          <a:bodyPr wrap="square" rtlCol="0">
            <a:spAutoFit/>
          </a:bodyPr>
          <a:lstStyle/>
          <a:p>
            <a:pPr algn="just"/>
            <a:r>
              <a:rPr lang="en-US" sz="2400" dirty="0"/>
              <a:t>Breadth First Traversal (or Search) for a graph is similar to Breadth First Traversal of a tree. The only catch here is, unlike trees, graphs may contain cycles, so we may come to the same node again.</a:t>
            </a:r>
          </a:p>
          <a:p>
            <a:pPr algn="just"/>
            <a:endParaRPr lang="en-US" sz="2400" b="1" dirty="0">
              <a:solidFill>
                <a:srgbClr val="FF0000"/>
              </a:solidFill>
            </a:endParaRPr>
          </a:p>
          <a:p>
            <a:pPr algn="just"/>
            <a:r>
              <a:rPr lang="en-US" sz="2400" b="1" dirty="0">
                <a:solidFill>
                  <a:srgbClr val="FF0000"/>
                </a:solidFill>
              </a:rPr>
              <a:t>To avoid processing a node more than once, we use a </a:t>
            </a:r>
            <a:r>
              <a:rPr lang="en-US" sz="2400" b="1" dirty="0" err="1">
                <a:solidFill>
                  <a:srgbClr val="FF0000"/>
                </a:solidFill>
              </a:rPr>
              <a:t>boolean</a:t>
            </a:r>
            <a:r>
              <a:rPr lang="en-US" sz="2400" b="1" dirty="0">
                <a:solidFill>
                  <a:srgbClr val="FF0000"/>
                </a:solidFill>
              </a:rPr>
              <a:t> visited array in case of List Representation or a HashSet in case of Set Representation.</a:t>
            </a:r>
          </a:p>
        </p:txBody>
      </p:sp>
      <p:pic>
        <p:nvPicPr>
          <p:cNvPr id="8" name="Picture 7">
            <a:extLst>
              <a:ext uri="{FF2B5EF4-FFF2-40B4-BE49-F238E27FC236}">
                <a16:creationId xmlns:a16="http://schemas.microsoft.com/office/drawing/2014/main" id="{14575B1F-BDF0-45CE-BD95-EB130651F8F8}"/>
              </a:ext>
            </a:extLst>
          </p:cNvPr>
          <p:cNvPicPr>
            <a:picLocks noChangeAspect="1"/>
          </p:cNvPicPr>
          <p:nvPr/>
        </p:nvPicPr>
        <p:blipFill>
          <a:blip r:embed="rId2"/>
          <a:stretch>
            <a:fillRect/>
          </a:stretch>
        </p:blipFill>
        <p:spPr>
          <a:xfrm>
            <a:off x="4433887" y="4222033"/>
            <a:ext cx="3324225" cy="1924050"/>
          </a:xfrm>
          <a:prstGeom prst="rect">
            <a:avLst/>
          </a:prstGeom>
        </p:spPr>
      </p:pic>
      <p:sp>
        <p:nvSpPr>
          <p:cNvPr id="9" name="Title 1">
            <a:extLst>
              <a:ext uri="{FF2B5EF4-FFF2-40B4-BE49-F238E27FC236}">
                <a16:creationId xmlns:a16="http://schemas.microsoft.com/office/drawing/2014/main" id="{5F25353B-57C2-42CB-B7A0-3B33ADFC1390}"/>
              </a:ext>
            </a:extLst>
          </p:cNvPr>
          <p:cNvSpPr>
            <a:spLocks noGrp="1"/>
          </p:cNvSpPr>
          <p:nvPr>
            <p:ph type="title"/>
          </p:nvPr>
        </p:nvSpPr>
        <p:spPr>
          <a:xfrm>
            <a:off x="0" y="0"/>
            <a:ext cx="10972800" cy="830956"/>
          </a:xfrm>
        </p:spPr>
        <p:txBody>
          <a:bodyPr/>
          <a:lstStyle/>
          <a:p>
            <a:r>
              <a:rPr lang="en-IN" dirty="0"/>
              <a:t>Breadth First Search(BFS)</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870AEBE-F094-4FB0-BB5B-DB98ABCA0774}"/>
                  </a:ext>
                </a:extLst>
              </p14:cNvPr>
              <p14:cNvContentPartPr/>
              <p14:nvPr/>
            </p14:nvContentPartPr>
            <p14:xfrm>
              <a:off x="5126085" y="3539190"/>
              <a:ext cx="2871000" cy="45000"/>
            </p14:xfrm>
          </p:contentPart>
        </mc:Choice>
        <mc:Fallback>
          <p:pic>
            <p:nvPicPr>
              <p:cNvPr id="2" name="Ink 1">
                <a:extLst>
                  <a:ext uri="{FF2B5EF4-FFF2-40B4-BE49-F238E27FC236}">
                    <a16:creationId xmlns:a16="http://schemas.microsoft.com/office/drawing/2014/main" id="{9870AEBE-F094-4FB0-BB5B-DB98ABCA0774}"/>
                  </a:ext>
                </a:extLst>
              </p:cNvPr>
              <p:cNvPicPr/>
              <p:nvPr/>
            </p:nvPicPr>
            <p:blipFill>
              <a:blip r:embed="rId4"/>
              <a:stretch>
                <a:fillRect/>
              </a:stretch>
            </p:blipFill>
            <p:spPr>
              <a:xfrm>
                <a:off x="5117085" y="3530190"/>
                <a:ext cx="288864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3" name="Ink 52">
                <a:extLst>
                  <a:ext uri="{FF2B5EF4-FFF2-40B4-BE49-F238E27FC236}">
                    <a16:creationId xmlns:a16="http://schemas.microsoft.com/office/drawing/2014/main" id="{97E6DC16-2075-4830-A4FB-C41D94B6F161}"/>
                  </a:ext>
                </a:extLst>
              </p14:cNvPr>
              <p14:cNvContentPartPr/>
              <p14:nvPr/>
            </p14:nvContentPartPr>
            <p14:xfrm>
              <a:off x="1042965" y="4245150"/>
              <a:ext cx="3527280" cy="1087920"/>
            </p14:xfrm>
          </p:contentPart>
        </mc:Choice>
        <mc:Fallback>
          <p:pic>
            <p:nvPicPr>
              <p:cNvPr id="53" name="Ink 52">
                <a:extLst>
                  <a:ext uri="{FF2B5EF4-FFF2-40B4-BE49-F238E27FC236}">
                    <a16:creationId xmlns:a16="http://schemas.microsoft.com/office/drawing/2014/main" id="{97E6DC16-2075-4830-A4FB-C41D94B6F161}"/>
                  </a:ext>
                </a:extLst>
              </p:cNvPr>
              <p:cNvPicPr/>
              <p:nvPr/>
            </p:nvPicPr>
            <p:blipFill>
              <a:blip r:embed="rId6"/>
              <a:stretch>
                <a:fillRect/>
              </a:stretch>
            </p:blipFill>
            <p:spPr>
              <a:xfrm>
                <a:off x="1033965" y="4236150"/>
                <a:ext cx="3544920" cy="11055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8" name="Ink 97">
                <a:extLst>
                  <a:ext uri="{FF2B5EF4-FFF2-40B4-BE49-F238E27FC236}">
                    <a16:creationId xmlns:a16="http://schemas.microsoft.com/office/drawing/2014/main" id="{4919664D-4D92-41D8-8020-AFC66827A2A8}"/>
                  </a:ext>
                </a:extLst>
              </p14:cNvPr>
              <p14:cNvContentPartPr/>
              <p14:nvPr/>
            </p14:nvContentPartPr>
            <p14:xfrm>
              <a:off x="7846605" y="4028070"/>
              <a:ext cx="3421080" cy="2308680"/>
            </p14:xfrm>
          </p:contentPart>
        </mc:Choice>
        <mc:Fallback>
          <p:pic>
            <p:nvPicPr>
              <p:cNvPr id="98" name="Ink 97">
                <a:extLst>
                  <a:ext uri="{FF2B5EF4-FFF2-40B4-BE49-F238E27FC236}">
                    <a16:creationId xmlns:a16="http://schemas.microsoft.com/office/drawing/2014/main" id="{4919664D-4D92-41D8-8020-AFC66827A2A8}"/>
                  </a:ext>
                </a:extLst>
              </p:cNvPr>
              <p:cNvPicPr/>
              <p:nvPr/>
            </p:nvPicPr>
            <p:blipFill>
              <a:blip r:embed="rId8"/>
              <a:stretch>
                <a:fillRect/>
              </a:stretch>
            </p:blipFill>
            <p:spPr>
              <a:xfrm>
                <a:off x="7837605" y="4019070"/>
                <a:ext cx="3438720" cy="2326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7" name="Ink 106">
                <a:extLst>
                  <a:ext uri="{FF2B5EF4-FFF2-40B4-BE49-F238E27FC236}">
                    <a16:creationId xmlns:a16="http://schemas.microsoft.com/office/drawing/2014/main" id="{6BF95B69-5E03-4F13-8763-F2177798AAC9}"/>
                  </a:ext>
                </a:extLst>
              </p14:cNvPr>
              <p14:cNvContentPartPr/>
              <p14:nvPr/>
            </p14:nvContentPartPr>
            <p14:xfrm>
              <a:off x="7974045" y="6449070"/>
              <a:ext cx="1000080" cy="398880"/>
            </p14:xfrm>
          </p:contentPart>
        </mc:Choice>
        <mc:Fallback>
          <p:pic>
            <p:nvPicPr>
              <p:cNvPr id="107" name="Ink 106">
                <a:extLst>
                  <a:ext uri="{FF2B5EF4-FFF2-40B4-BE49-F238E27FC236}">
                    <a16:creationId xmlns:a16="http://schemas.microsoft.com/office/drawing/2014/main" id="{6BF95B69-5E03-4F13-8763-F2177798AAC9}"/>
                  </a:ext>
                </a:extLst>
              </p:cNvPr>
              <p:cNvPicPr/>
              <p:nvPr/>
            </p:nvPicPr>
            <p:blipFill>
              <a:blip r:embed="rId10"/>
              <a:stretch>
                <a:fillRect/>
              </a:stretch>
            </p:blipFill>
            <p:spPr>
              <a:xfrm>
                <a:off x="7965045" y="6440070"/>
                <a:ext cx="1017720" cy="416520"/>
              </a:xfrm>
              <a:prstGeom prst="rect">
                <a:avLst/>
              </a:prstGeom>
            </p:spPr>
          </p:pic>
        </mc:Fallback>
      </mc:AlternateContent>
    </p:spTree>
    <p:extLst>
      <p:ext uri="{BB962C8B-B14F-4D97-AF65-F5344CB8AC3E}">
        <p14:creationId xmlns:p14="http://schemas.microsoft.com/office/powerpoint/2010/main" val="3409433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3149-CA57-47D2-AE35-D8402027BD8A}"/>
              </a:ext>
            </a:extLst>
          </p:cNvPr>
          <p:cNvSpPr>
            <a:spLocks noGrp="1"/>
          </p:cNvSpPr>
          <p:nvPr>
            <p:ph type="title"/>
          </p:nvPr>
        </p:nvSpPr>
        <p:spPr/>
        <p:txBody>
          <a:bodyPr/>
          <a:lstStyle/>
          <a:p>
            <a:r>
              <a:rPr lang="en-IN" dirty="0"/>
              <a:t>BFS of our Graph</a:t>
            </a:r>
          </a:p>
        </p:txBody>
      </p:sp>
      <p:pic>
        <p:nvPicPr>
          <p:cNvPr id="3" name="Picture 2" descr="Ink Drawings&#10;Ink Drawings&#10;Ink Drawings&#10;Ink Drawings&#10;Ink Drawings&#10;Ink Drawings&#10;Ink Drawings&#10;Ink Drawings&#10;Ink Drawings&#10;Ink Drawings&#10;Ink Drawings&#10;Ink Drawings&#10;Ink Drawings&#10;Ink Drawings&#10;Ink Drawings&#10;Ink Drawings&#10;Ink Drawings&#10;">
            <a:extLst>
              <a:ext uri="{FF2B5EF4-FFF2-40B4-BE49-F238E27FC236}">
                <a16:creationId xmlns:a16="http://schemas.microsoft.com/office/drawing/2014/main" id="{A089225B-B90E-433A-8694-554601BEEC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32507"/>
            <a:ext cx="2589291" cy="20381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25" name="Ink 24">
                <a:extLst>
                  <a:ext uri="{FF2B5EF4-FFF2-40B4-BE49-F238E27FC236}">
                    <a16:creationId xmlns:a16="http://schemas.microsoft.com/office/drawing/2014/main" id="{CB6D470D-D74C-4FDD-A14C-09AE38BDD84B}"/>
                  </a:ext>
                </a:extLst>
              </p14:cNvPr>
              <p14:cNvContentPartPr/>
              <p14:nvPr/>
            </p14:nvContentPartPr>
            <p14:xfrm>
              <a:off x="1068165" y="768990"/>
              <a:ext cx="210600" cy="201240"/>
            </p14:xfrm>
          </p:contentPart>
        </mc:Choice>
        <mc:Fallback>
          <p:pic>
            <p:nvPicPr>
              <p:cNvPr id="25" name="Ink 24">
                <a:extLst>
                  <a:ext uri="{FF2B5EF4-FFF2-40B4-BE49-F238E27FC236}">
                    <a16:creationId xmlns:a16="http://schemas.microsoft.com/office/drawing/2014/main" id="{CB6D470D-D74C-4FDD-A14C-09AE38BDD84B}"/>
                  </a:ext>
                </a:extLst>
              </p:cNvPr>
              <p:cNvPicPr/>
              <p:nvPr/>
            </p:nvPicPr>
            <p:blipFill>
              <a:blip r:embed="rId4"/>
              <a:stretch>
                <a:fillRect/>
              </a:stretch>
            </p:blipFill>
            <p:spPr>
              <a:xfrm>
                <a:off x="1059165" y="759990"/>
                <a:ext cx="22824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8" name="Ink 27">
                <a:extLst>
                  <a:ext uri="{FF2B5EF4-FFF2-40B4-BE49-F238E27FC236}">
                    <a16:creationId xmlns:a16="http://schemas.microsoft.com/office/drawing/2014/main" id="{D860573A-F8EE-4A76-97F0-32076F8C2AC6}"/>
                  </a:ext>
                </a:extLst>
              </p14:cNvPr>
              <p14:cNvContentPartPr/>
              <p14:nvPr/>
            </p14:nvContentPartPr>
            <p14:xfrm>
              <a:off x="149805" y="1305750"/>
              <a:ext cx="196920" cy="199440"/>
            </p14:xfrm>
          </p:contentPart>
        </mc:Choice>
        <mc:Fallback>
          <p:pic>
            <p:nvPicPr>
              <p:cNvPr id="28" name="Ink 27">
                <a:extLst>
                  <a:ext uri="{FF2B5EF4-FFF2-40B4-BE49-F238E27FC236}">
                    <a16:creationId xmlns:a16="http://schemas.microsoft.com/office/drawing/2014/main" id="{D860573A-F8EE-4A76-97F0-32076F8C2AC6}"/>
                  </a:ext>
                </a:extLst>
              </p:cNvPr>
              <p:cNvPicPr/>
              <p:nvPr/>
            </p:nvPicPr>
            <p:blipFill>
              <a:blip r:embed="rId6"/>
              <a:stretch>
                <a:fillRect/>
              </a:stretch>
            </p:blipFill>
            <p:spPr>
              <a:xfrm>
                <a:off x="140805" y="1296750"/>
                <a:ext cx="21456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9" name="Ink 28">
                <a:extLst>
                  <a:ext uri="{FF2B5EF4-FFF2-40B4-BE49-F238E27FC236}">
                    <a16:creationId xmlns:a16="http://schemas.microsoft.com/office/drawing/2014/main" id="{B1A2B889-0982-406E-A792-893AC015B50D}"/>
                  </a:ext>
                </a:extLst>
              </p14:cNvPr>
              <p14:cNvContentPartPr/>
              <p14:nvPr/>
            </p14:nvContentPartPr>
            <p14:xfrm>
              <a:off x="2413125" y="1071030"/>
              <a:ext cx="236520" cy="166680"/>
            </p14:xfrm>
          </p:contentPart>
        </mc:Choice>
        <mc:Fallback>
          <p:pic>
            <p:nvPicPr>
              <p:cNvPr id="29" name="Ink 28">
                <a:extLst>
                  <a:ext uri="{FF2B5EF4-FFF2-40B4-BE49-F238E27FC236}">
                    <a16:creationId xmlns:a16="http://schemas.microsoft.com/office/drawing/2014/main" id="{B1A2B889-0982-406E-A792-893AC015B50D}"/>
                  </a:ext>
                </a:extLst>
              </p:cNvPr>
              <p:cNvPicPr/>
              <p:nvPr/>
            </p:nvPicPr>
            <p:blipFill>
              <a:blip r:embed="rId8"/>
              <a:stretch>
                <a:fillRect/>
              </a:stretch>
            </p:blipFill>
            <p:spPr>
              <a:xfrm>
                <a:off x="2404125" y="1062030"/>
                <a:ext cx="25416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2" name="Ink 31">
                <a:extLst>
                  <a:ext uri="{FF2B5EF4-FFF2-40B4-BE49-F238E27FC236}">
                    <a16:creationId xmlns:a16="http://schemas.microsoft.com/office/drawing/2014/main" id="{E6EF98AC-F2B5-465F-9914-C3FDA30DA9D5}"/>
                  </a:ext>
                </a:extLst>
              </p14:cNvPr>
              <p14:cNvContentPartPr/>
              <p14:nvPr/>
            </p14:nvContentPartPr>
            <p14:xfrm>
              <a:off x="189405" y="3006750"/>
              <a:ext cx="174240" cy="219240"/>
            </p14:xfrm>
          </p:contentPart>
        </mc:Choice>
        <mc:Fallback>
          <p:pic>
            <p:nvPicPr>
              <p:cNvPr id="32" name="Ink 31">
                <a:extLst>
                  <a:ext uri="{FF2B5EF4-FFF2-40B4-BE49-F238E27FC236}">
                    <a16:creationId xmlns:a16="http://schemas.microsoft.com/office/drawing/2014/main" id="{E6EF98AC-F2B5-465F-9914-C3FDA30DA9D5}"/>
                  </a:ext>
                </a:extLst>
              </p:cNvPr>
              <p:cNvPicPr/>
              <p:nvPr/>
            </p:nvPicPr>
            <p:blipFill>
              <a:blip r:embed="rId10"/>
              <a:stretch>
                <a:fillRect/>
              </a:stretch>
            </p:blipFill>
            <p:spPr>
              <a:xfrm>
                <a:off x="180405" y="2997750"/>
                <a:ext cx="19188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9" name="Ink 38">
                <a:extLst>
                  <a:ext uri="{FF2B5EF4-FFF2-40B4-BE49-F238E27FC236}">
                    <a16:creationId xmlns:a16="http://schemas.microsoft.com/office/drawing/2014/main" id="{314E9776-8F6B-4AAF-8CE1-16607EFC89E2}"/>
                  </a:ext>
                </a:extLst>
              </p14:cNvPr>
              <p14:cNvContentPartPr/>
              <p14:nvPr/>
            </p14:nvContentPartPr>
            <p14:xfrm>
              <a:off x="2518245" y="2817030"/>
              <a:ext cx="320040" cy="488880"/>
            </p14:xfrm>
          </p:contentPart>
        </mc:Choice>
        <mc:Fallback>
          <p:pic>
            <p:nvPicPr>
              <p:cNvPr id="39" name="Ink 38">
                <a:extLst>
                  <a:ext uri="{FF2B5EF4-FFF2-40B4-BE49-F238E27FC236}">
                    <a16:creationId xmlns:a16="http://schemas.microsoft.com/office/drawing/2014/main" id="{314E9776-8F6B-4AAF-8CE1-16607EFC89E2}"/>
                  </a:ext>
                </a:extLst>
              </p:cNvPr>
              <p:cNvPicPr/>
              <p:nvPr/>
            </p:nvPicPr>
            <p:blipFill>
              <a:blip r:embed="rId12"/>
              <a:stretch>
                <a:fillRect/>
              </a:stretch>
            </p:blipFill>
            <p:spPr>
              <a:xfrm>
                <a:off x="2509245" y="2808030"/>
                <a:ext cx="337680" cy="5065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49" name="Ink 48">
                <a:extLst>
                  <a:ext uri="{FF2B5EF4-FFF2-40B4-BE49-F238E27FC236}">
                    <a16:creationId xmlns:a16="http://schemas.microsoft.com/office/drawing/2014/main" id="{1EED47C2-C4CC-4E75-9A3F-70AF15EBF557}"/>
                  </a:ext>
                </a:extLst>
              </p14:cNvPr>
              <p14:cNvContentPartPr/>
              <p14:nvPr/>
            </p14:nvContentPartPr>
            <p14:xfrm>
              <a:off x="3816405" y="699150"/>
              <a:ext cx="4611600" cy="2057400"/>
            </p14:xfrm>
          </p:contentPart>
        </mc:Choice>
        <mc:Fallback>
          <p:pic>
            <p:nvPicPr>
              <p:cNvPr id="49" name="Ink 48">
                <a:extLst>
                  <a:ext uri="{FF2B5EF4-FFF2-40B4-BE49-F238E27FC236}">
                    <a16:creationId xmlns:a16="http://schemas.microsoft.com/office/drawing/2014/main" id="{1EED47C2-C4CC-4E75-9A3F-70AF15EBF557}"/>
                  </a:ext>
                </a:extLst>
              </p:cNvPr>
              <p:cNvPicPr/>
              <p:nvPr/>
            </p:nvPicPr>
            <p:blipFill>
              <a:blip r:embed="rId14"/>
              <a:stretch>
                <a:fillRect/>
              </a:stretch>
            </p:blipFill>
            <p:spPr>
              <a:xfrm>
                <a:off x="3807405" y="690150"/>
                <a:ext cx="4629240" cy="2075040"/>
              </a:xfrm>
              <a:prstGeom prst="rect">
                <a:avLst/>
              </a:prstGeom>
            </p:spPr>
          </p:pic>
        </mc:Fallback>
      </mc:AlternateContent>
    </p:spTree>
    <p:extLst>
      <p:ext uri="{BB962C8B-B14F-4D97-AF65-F5344CB8AC3E}">
        <p14:creationId xmlns:p14="http://schemas.microsoft.com/office/powerpoint/2010/main" val="2503334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39E3C6E-53A2-4D13-9D73-A7B86DC6537C}"/>
              </a:ext>
            </a:extLst>
          </p:cNvPr>
          <p:cNvSpPr txBox="1"/>
          <p:nvPr/>
        </p:nvSpPr>
        <p:spPr>
          <a:xfrm>
            <a:off x="1513808" y="914821"/>
            <a:ext cx="10156903" cy="461665"/>
          </a:xfrm>
          <a:prstGeom prst="rect">
            <a:avLst/>
          </a:prstGeom>
          <a:noFill/>
        </p:spPr>
        <p:txBody>
          <a:bodyPr wrap="square" rtlCol="0">
            <a:spAutoFit/>
          </a:bodyPr>
          <a:lstStyle/>
          <a:p>
            <a:pPr algn="ctr"/>
            <a:r>
              <a:rPr lang="en-US" sz="2400" b="1" dirty="0"/>
              <a:t>An Example</a:t>
            </a:r>
          </a:p>
        </p:txBody>
      </p:sp>
      <p:pic>
        <p:nvPicPr>
          <p:cNvPr id="2050" name="Picture 2" descr="bfs1">
            <a:extLst>
              <a:ext uri="{FF2B5EF4-FFF2-40B4-BE49-F238E27FC236}">
                <a16:creationId xmlns:a16="http://schemas.microsoft.com/office/drawing/2014/main" id="{CF0ECC76-8B2C-4207-8D9A-F8A0E05EFC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3808" y="1629757"/>
            <a:ext cx="3278904" cy="35984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fs2">
            <a:extLst>
              <a:ext uri="{FF2B5EF4-FFF2-40B4-BE49-F238E27FC236}">
                <a16:creationId xmlns:a16="http://schemas.microsoft.com/office/drawing/2014/main" id="{5A86779D-E9AE-4E1B-82DF-8D7943839D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083" y="1628242"/>
            <a:ext cx="3267596" cy="360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fs3">
            <a:extLst>
              <a:ext uri="{FF2B5EF4-FFF2-40B4-BE49-F238E27FC236}">
                <a16:creationId xmlns:a16="http://schemas.microsoft.com/office/drawing/2014/main" id="{9207F06B-3FC1-410E-B4F1-1CB380BF62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5051" y="1628242"/>
            <a:ext cx="3005660" cy="3600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FDE38825-6E35-4DCF-AABC-40CC8551D7BA}"/>
              </a:ext>
            </a:extLst>
          </p:cNvPr>
          <p:cNvSpPr>
            <a:spLocks noGrp="1"/>
          </p:cNvSpPr>
          <p:nvPr>
            <p:ph type="title"/>
          </p:nvPr>
        </p:nvSpPr>
        <p:spPr>
          <a:xfrm>
            <a:off x="0" y="0"/>
            <a:ext cx="10972800" cy="830263"/>
          </a:xfrm>
        </p:spPr>
        <p:txBody>
          <a:bodyPr/>
          <a:lstStyle/>
          <a:p>
            <a:r>
              <a:rPr lang="en-IN" dirty="0"/>
              <a:t>Breadth First Search(BFS)</a:t>
            </a:r>
          </a:p>
        </p:txBody>
      </p:sp>
    </p:spTree>
    <p:extLst>
      <p:ext uri="{BB962C8B-B14F-4D97-AF65-F5344CB8AC3E}">
        <p14:creationId xmlns:p14="http://schemas.microsoft.com/office/powerpoint/2010/main" val="121828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39E3C6E-53A2-4D13-9D73-A7B86DC6537C}"/>
              </a:ext>
            </a:extLst>
          </p:cNvPr>
          <p:cNvSpPr txBox="1"/>
          <p:nvPr/>
        </p:nvSpPr>
        <p:spPr>
          <a:xfrm>
            <a:off x="1513808" y="914821"/>
            <a:ext cx="10156903" cy="461665"/>
          </a:xfrm>
          <a:prstGeom prst="rect">
            <a:avLst/>
          </a:prstGeom>
          <a:noFill/>
        </p:spPr>
        <p:txBody>
          <a:bodyPr wrap="square" rtlCol="0">
            <a:spAutoFit/>
          </a:bodyPr>
          <a:lstStyle/>
          <a:p>
            <a:pPr algn="ctr"/>
            <a:r>
              <a:rPr lang="en-US" sz="2400" b="1" dirty="0"/>
              <a:t>An Example (Continued)</a:t>
            </a:r>
          </a:p>
        </p:txBody>
      </p:sp>
      <p:pic>
        <p:nvPicPr>
          <p:cNvPr id="3074" name="Picture 2" descr="bfs4">
            <a:extLst>
              <a:ext uri="{FF2B5EF4-FFF2-40B4-BE49-F238E27FC236}">
                <a16:creationId xmlns:a16="http://schemas.microsoft.com/office/drawing/2014/main" id="{F31F6BC4-2559-4896-A548-11AD54E1E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3808" y="1629757"/>
            <a:ext cx="2870046" cy="360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fs6">
            <a:extLst>
              <a:ext uri="{FF2B5EF4-FFF2-40B4-BE49-F238E27FC236}">
                <a16:creationId xmlns:a16="http://schemas.microsoft.com/office/drawing/2014/main" id="{190CCEF4-B775-46BA-B451-911350C7C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0794" y="1629000"/>
            <a:ext cx="2844378" cy="3600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fs7">
            <a:extLst>
              <a:ext uri="{FF2B5EF4-FFF2-40B4-BE49-F238E27FC236}">
                <a16:creationId xmlns:a16="http://schemas.microsoft.com/office/drawing/2014/main" id="{2F548BC7-BB33-4856-AE4F-A88E809CFE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3923" y="1629000"/>
            <a:ext cx="2848598" cy="3600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3C62CC0E-B557-481B-AD27-787BB14264A0}"/>
              </a:ext>
            </a:extLst>
          </p:cNvPr>
          <p:cNvSpPr>
            <a:spLocks noGrp="1"/>
          </p:cNvSpPr>
          <p:nvPr>
            <p:ph type="title"/>
          </p:nvPr>
        </p:nvSpPr>
        <p:spPr>
          <a:xfrm>
            <a:off x="0" y="0"/>
            <a:ext cx="10972800" cy="830263"/>
          </a:xfrm>
        </p:spPr>
        <p:txBody>
          <a:bodyPr/>
          <a:lstStyle/>
          <a:p>
            <a:r>
              <a:rPr lang="en-IN" dirty="0"/>
              <a:t>Breadth First Search(BFS)</a:t>
            </a:r>
          </a:p>
        </p:txBody>
      </p:sp>
    </p:spTree>
    <p:extLst>
      <p:ext uri="{BB962C8B-B14F-4D97-AF65-F5344CB8AC3E}">
        <p14:creationId xmlns:p14="http://schemas.microsoft.com/office/powerpoint/2010/main" val="23132893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3210</TotalTime>
  <Words>704</Words>
  <Application>Microsoft Office PowerPoint</Application>
  <PresentationFormat>Widescreen</PresentationFormat>
  <Paragraphs>109</Paragraphs>
  <Slides>30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Arial</vt:lpstr>
      <vt:lpstr>Arial </vt:lpstr>
      <vt:lpstr>Arial Black</vt:lpstr>
      <vt:lpstr>Calibri</vt:lpstr>
      <vt:lpstr>Lucida Sans Unicode</vt:lpstr>
      <vt:lpstr>Montserrat</vt:lpstr>
      <vt:lpstr>Verdana</vt:lpstr>
      <vt:lpstr>Wingdings</vt:lpstr>
      <vt:lpstr>Wingdings 2</vt:lpstr>
      <vt:lpstr>Wingdings 3</vt:lpstr>
      <vt:lpstr>Concourse</vt:lpstr>
      <vt:lpstr>Data Structures</vt:lpstr>
      <vt:lpstr>Agenda</vt:lpstr>
      <vt:lpstr>Implementation of Graphs</vt:lpstr>
      <vt:lpstr>PowerPoint Presentation</vt:lpstr>
      <vt:lpstr>Breadth First Search(BFS)</vt:lpstr>
      <vt:lpstr>Breadth First Search(BFS)</vt:lpstr>
      <vt:lpstr>BFS of our Graph</vt:lpstr>
      <vt:lpstr>Breadth First Search(BFS)</vt:lpstr>
      <vt:lpstr>Breadth First Search(BFS)</vt:lpstr>
      <vt:lpstr>Breadth First Search(BFS)</vt:lpstr>
      <vt:lpstr>Implementation of BFS</vt:lpstr>
      <vt:lpstr>Implementation of BFS</vt:lpstr>
      <vt:lpstr>Depth First Search(DFS)</vt:lpstr>
      <vt:lpstr>Depth First Search(DFS)</vt:lpstr>
      <vt:lpstr>Depth First Search(DFS)</vt:lpstr>
      <vt:lpstr>Depth First Search(DFS)</vt:lpstr>
      <vt:lpstr>DFS of our Graph</vt:lpstr>
      <vt:lpstr>Implementation of DFS</vt:lpstr>
      <vt:lpstr>Implementation of DFS</vt:lpstr>
      <vt:lpstr>DFS Overall</vt:lpstr>
      <vt:lpstr>Connected Components</vt:lpstr>
      <vt:lpstr>Important DSA Questions</vt:lpstr>
      <vt:lpstr>A question on connected components</vt:lpstr>
      <vt:lpstr>Greedy Algorithms</vt:lpstr>
      <vt:lpstr>Single Source Shortest Path Algorithm</vt:lpstr>
      <vt:lpstr>Single Source Shortest Path Algorithm</vt:lpstr>
      <vt:lpstr>Single Source Shortest Path Algorithm</vt:lpstr>
      <vt:lpstr>Minimum Spanning Tree</vt:lpstr>
      <vt:lpstr>Minimum Spanning Tree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Sehajpreet Singh</dc:creator>
  <cp:lastModifiedBy>Sehajpreet Singh</cp:lastModifiedBy>
  <cp:revision>462</cp:revision>
  <dcterms:created xsi:type="dcterms:W3CDTF">2020-04-22T15:02:33Z</dcterms:created>
  <dcterms:modified xsi:type="dcterms:W3CDTF">2022-06-16T14:48:39Z</dcterms:modified>
</cp:coreProperties>
</file>